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96" r:id="rId4"/>
    <p:sldId id="497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26" r:id="rId33"/>
    <p:sldId id="527" r:id="rId34"/>
    <p:sldId id="52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9E89A-F57B-4F0D-8A92-70E0021DA55D}" v="290" dt="2024-02-21T14:15:07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DDF83DA-35FB-47D0-9DA1-CC2B22863963}"/>
    <pc:docChg chg="undo custSel addSld delSld modSld sldOrd">
      <pc:chgData name="범수 김" userId="863329ffd88cf9fc" providerId="LiveId" clId="{4DDF83DA-35FB-47D0-9DA1-CC2B22863963}" dt="2024-01-09T02:11:32.547" v="23482" actId="20577"/>
      <pc:docMkLst>
        <pc:docMk/>
      </pc:docMkLst>
      <pc:sldChg chg="addSp delSp modSp mod">
        <pc:chgData name="범수 김" userId="863329ffd88cf9fc" providerId="LiveId" clId="{4DDF83DA-35FB-47D0-9DA1-CC2B22863963}" dt="2024-01-08T04:44:14.677" v="10031" actId="22"/>
        <pc:sldMkLst>
          <pc:docMk/>
          <pc:sldMk cId="1869551119" sldId="424"/>
        </pc:sldMkLst>
        <pc:spChg chg="add del mod">
          <ac:chgData name="범수 김" userId="863329ffd88cf9fc" providerId="LiveId" clId="{4DDF83DA-35FB-47D0-9DA1-CC2B22863963}" dt="2024-01-05T07:35:56.430" v="2099"/>
          <ac:spMkLst>
            <pc:docMk/>
            <pc:sldMk cId="1869551119" sldId="424"/>
            <ac:spMk id="2" creationId="{82D48492-E220-3B99-E62C-96AF998A616E}"/>
          </ac:spMkLst>
        </pc:spChg>
        <pc:spChg chg="mod">
          <ac:chgData name="범수 김" userId="863329ffd88cf9fc" providerId="LiveId" clId="{4DDF83DA-35FB-47D0-9DA1-CC2B22863963}" dt="2024-01-05T07:00:40.057" v="1000" actId="20577"/>
          <ac:spMkLst>
            <pc:docMk/>
            <pc:sldMk cId="1869551119" sldId="424"/>
            <ac:spMk id="11" creationId="{C481405D-ACD7-FFF7-6887-B68700D6AFF1}"/>
          </ac:spMkLst>
        </pc:spChg>
        <pc:picChg chg="add del">
          <ac:chgData name="범수 김" userId="863329ffd88cf9fc" providerId="LiveId" clId="{4DDF83DA-35FB-47D0-9DA1-CC2B22863963}" dt="2024-01-08T04:44:14.677" v="10031" actId="22"/>
          <ac:picMkLst>
            <pc:docMk/>
            <pc:sldMk cId="1869551119" sldId="424"/>
            <ac:picMk id="4" creationId="{375EE32E-5738-6FE2-6594-A70C034B560A}"/>
          </ac:picMkLst>
        </pc:picChg>
      </pc:sldChg>
      <pc:sldChg chg="modSp mod">
        <pc:chgData name="범수 김" userId="863329ffd88cf9fc" providerId="LiveId" clId="{4DDF83DA-35FB-47D0-9DA1-CC2B22863963}" dt="2024-01-08T11:40:38.095" v="18634" actId="12789"/>
        <pc:sldMkLst>
          <pc:docMk/>
          <pc:sldMk cId="1088900546" sldId="426"/>
        </pc:sldMkLst>
        <pc:spChg chg="mod">
          <ac:chgData name="범수 김" userId="863329ffd88cf9fc" providerId="LiveId" clId="{4DDF83DA-35FB-47D0-9DA1-CC2B22863963}" dt="2024-01-08T11:40:38.095" v="18634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modSp mod">
        <pc:chgData name="범수 김" userId="863329ffd88cf9fc" providerId="LiveId" clId="{4DDF83DA-35FB-47D0-9DA1-CC2B22863963}" dt="2024-01-08T12:15:22.269" v="20352" actId="20577"/>
        <pc:sldMkLst>
          <pc:docMk/>
          <pc:sldMk cId="1635143875" sldId="428"/>
        </pc:sldMkLst>
        <pc:spChg chg="mod">
          <ac:chgData name="범수 김" userId="863329ffd88cf9fc" providerId="LiveId" clId="{4DDF83DA-35FB-47D0-9DA1-CC2B22863963}" dt="2024-01-08T12:15:22.269" v="20352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">
        <pc:chgData name="범수 김" userId="863329ffd88cf9fc" providerId="LiveId" clId="{4DDF83DA-35FB-47D0-9DA1-CC2B22863963}" dt="2024-01-05T06:48:49.209" v="202" actId="20577"/>
        <pc:sldMkLst>
          <pc:docMk/>
          <pc:sldMk cId="3481581897" sldId="429"/>
        </pc:sldMkLst>
        <pc:spChg chg="mod">
          <ac:chgData name="범수 김" userId="863329ffd88cf9fc" providerId="LiveId" clId="{4DDF83DA-35FB-47D0-9DA1-CC2B22863963}" dt="2024-01-05T06:48:49.209" v="202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DDF83DA-35FB-47D0-9DA1-CC2B22863963}" dt="2024-01-05T07:00:20.977" v="982" actId="47"/>
        <pc:sldMkLst>
          <pc:docMk/>
          <pc:sldMk cId="1504750565" sldId="430"/>
        </pc:sldMkLst>
      </pc:sldChg>
      <pc:sldChg chg="del">
        <pc:chgData name="범수 김" userId="863329ffd88cf9fc" providerId="LiveId" clId="{4DDF83DA-35FB-47D0-9DA1-CC2B22863963}" dt="2024-01-05T07:00:22.859" v="984" actId="47"/>
        <pc:sldMkLst>
          <pc:docMk/>
          <pc:sldMk cId="2170771326" sldId="432"/>
        </pc:sldMkLst>
      </pc:sldChg>
      <pc:sldChg chg="del">
        <pc:chgData name="범수 김" userId="863329ffd88cf9fc" providerId="LiveId" clId="{4DDF83DA-35FB-47D0-9DA1-CC2B22863963}" dt="2024-01-05T07:00:21.869" v="983" actId="47"/>
        <pc:sldMkLst>
          <pc:docMk/>
          <pc:sldMk cId="2222312291" sldId="433"/>
        </pc:sldMkLst>
      </pc:sldChg>
      <pc:sldChg chg="modSp add mod">
        <pc:chgData name="범수 김" userId="863329ffd88cf9fc" providerId="LiveId" clId="{4DDF83DA-35FB-47D0-9DA1-CC2B22863963}" dt="2024-01-05T06:49:13.163" v="246" actId="12789"/>
        <pc:sldMkLst>
          <pc:docMk/>
          <pc:sldMk cId="3132618220" sldId="434"/>
        </pc:sldMkLst>
        <pc:spChg chg="mod">
          <ac:chgData name="범수 김" userId="863329ffd88cf9fc" providerId="LiveId" clId="{4DDF83DA-35FB-47D0-9DA1-CC2B22863963}" dt="2024-01-05T06:49:13.163" v="246" actId="12789"/>
          <ac:spMkLst>
            <pc:docMk/>
            <pc:sldMk cId="3132618220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5T06:51:58.944" v="602" actId="20577"/>
        <pc:sldMkLst>
          <pc:docMk/>
          <pc:sldMk cId="3226933856" sldId="435"/>
        </pc:sldMkLst>
        <pc:spChg chg="add mod">
          <ac:chgData name="범수 김" userId="863329ffd88cf9fc" providerId="LiveId" clId="{4DDF83DA-35FB-47D0-9DA1-CC2B22863963}" dt="2024-01-05T06:51:58.944" v="602" actId="20577"/>
          <ac:spMkLst>
            <pc:docMk/>
            <pc:sldMk cId="3226933856" sldId="435"/>
            <ac:spMk id="2" creationId="{BDB5E417-8890-C064-F019-67EC70F966BE}"/>
          </ac:spMkLst>
        </pc:spChg>
        <pc:spChg chg="mod">
          <ac:chgData name="범수 김" userId="863329ffd88cf9fc" providerId="LiveId" clId="{4DDF83DA-35FB-47D0-9DA1-CC2B22863963}" dt="2024-01-05T06:49:19.711" v="254" actId="1076"/>
          <ac:spMkLst>
            <pc:docMk/>
            <pc:sldMk cId="3226933856" sldId="43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6:51:06.817" v="331" actId="164"/>
          <ac:spMkLst>
            <pc:docMk/>
            <pc:sldMk cId="3226933856" sldId="435"/>
            <ac:spMk id="6" creationId="{1FF06C24-14EC-6119-A57A-4DA40FAB4B5F}"/>
          </ac:spMkLst>
        </pc:spChg>
        <pc:grpChg chg="add mod">
          <ac:chgData name="범수 김" userId="863329ffd88cf9fc" providerId="LiveId" clId="{4DDF83DA-35FB-47D0-9DA1-CC2B22863963}" dt="2024-01-05T06:51:06.817" v="331" actId="164"/>
          <ac:grpSpMkLst>
            <pc:docMk/>
            <pc:sldMk cId="3226933856" sldId="435"/>
            <ac:grpSpMk id="7" creationId="{D278DA7A-B52B-039C-5985-FF890FAC93B4}"/>
          </ac:grpSpMkLst>
        </pc:grpChg>
        <pc:picChg chg="add mod">
          <ac:chgData name="범수 김" userId="863329ffd88cf9fc" providerId="LiveId" clId="{4DDF83DA-35FB-47D0-9DA1-CC2B22863963}" dt="2024-01-05T06:51:06.817" v="331" actId="164"/>
          <ac:picMkLst>
            <pc:docMk/>
            <pc:sldMk cId="3226933856" sldId="435"/>
            <ac:picMk id="4" creationId="{7340CF43-4632-55E2-6AE9-BA8B063B2698}"/>
          </ac:picMkLst>
        </pc:picChg>
      </pc:sldChg>
      <pc:sldChg chg="modSp add mod">
        <pc:chgData name="범수 김" userId="863329ffd88cf9fc" providerId="LiveId" clId="{4DDF83DA-35FB-47D0-9DA1-CC2B22863963}" dt="2024-01-05T06:52:42.231" v="641" actId="12789"/>
        <pc:sldMkLst>
          <pc:docMk/>
          <pc:sldMk cId="2917179312" sldId="436"/>
        </pc:sldMkLst>
        <pc:spChg chg="mod">
          <ac:chgData name="범수 김" userId="863329ffd88cf9fc" providerId="LiveId" clId="{4DDF83DA-35FB-47D0-9DA1-CC2B22863963}" dt="2024-01-05T06:52:42.231" v="641" actId="12789"/>
          <ac:spMkLst>
            <pc:docMk/>
            <pc:sldMk cId="2917179312" sldId="43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5T07:03:19.549" v="1003" actId="478"/>
        <pc:sldMkLst>
          <pc:docMk/>
          <pc:sldMk cId="4081314976" sldId="437"/>
        </pc:sldMkLst>
        <pc:spChg chg="add mod">
          <ac:chgData name="범수 김" userId="863329ffd88cf9fc" providerId="LiveId" clId="{4DDF83DA-35FB-47D0-9DA1-CC2B22863963}" dt="2024-01-05T06:55:05.437" v="981" actId="20577"/>
          <ac:spMkLst>
            <pc:docMk/>
            <pc:sldMk cId="4081314976" sldId="437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5T06:52:51.497" v="649" actId="1076"/>
          <ac:spMkLst>
            <pc:docMk/>
            <pc:sldMk cId="4081314976" sldId="437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5T06:53:17.087" v="653" actId="1076"/>
          <ac:picMkLst>
            <pc:docMk/>
            <pc:sldMk cId="4081314976" sldId="437"/>
            <ac:picMk id="3" creationId="{14FCAC84-2800-D13A-BBA9-5C81B249AE86}"/>
          </ac:picMkLst>
        </pc:picChg>
        <pc:picChg chg="add del">
          <ac:chgData name="범수 김" userId="863329ffd88cf9fc" providerId="LiveId" clId="{4DDF83DA-35FB-47D0-9DA1-CC2B22863963}" dt="2024-01-05T07:03:19.549" v="1003" actId="478"/>
          <ac:picMkLst>
            <pc:docMk/>
            <pc:sldMk cId="4081314976" sldId="437"/>
            <ac:picMk id="7" creationId="{2FBABC22-518A-F270-BB82-32925DEBDEB3}"/>
          </ac:picMkLst>
        </pc:picChg>
      </pc:sldChg>
      <pc:sldChg chg="addSp delSp modSp add mod">
        <pc:chgData name="범수 김" userId="863329ffd88cf9fc" providerId="LiveId" clId="{4DDF83DA-35FB-47D0-9DA1-CC2B22863963}" dt="2024-01-09T00:58:26.480" v="20683" actId="1036"/>
        <pc:sldMkLst>
          <pc:docMk/>
          <pc:sldMk cId="472645594" sldId="438"/>
        </pc:sldMkLst>
        <pc:spChg chg="add del mod">
          <ac:chgData name="범수 김" userId="863329ffd88cf9fc" providerId="LiveId" clId="{4DDF83DA-35FB-47D0-9DA1-CC2B22863963}" dt="2024-01-05T07:04:35.278" v="1016" actId="21"/>
          <ac:spMkLst>
            <pc:docMk/>
            <pc:sldMk cId="472645594" sldId="438"/>
            <ac:spMk id="2" creationId="{7942764E-1E3E-3A67-B88E-5C2008034213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9" creationId="{F69EF944-A3A4-FC35-9DB2-00C04EA21FFA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0" creationId="{5377A3F6-47E4-AFC7-E23E-CCB72DA19C61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06:21.537" v="1199" actId="164"/>
          <ac:spMkLst>
            <pc:docMk/>
            <pc:sldMk cId="472645594" sldId="438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17" creationId="{A38765B1-A9DB-1920-D8EF-530C14590384}"/>
          </ac:spMkLst>
        </pc:spChg>
        <pc:grpChg chg="add mod">
          <ac:chgData name="범수 김" userId="863329ffd88cf9fc" providerId="LiveId" clId="{4DDF83DA-35FB-47D0-9DA1-CC2B22863963}" dt="2024-01-05T07:06:21.537" v="1199" actId="164"/>
          <ac:grpSpMkLst>
            <pc:docMk/>
            <pc:sldMk cId="472645594" sldId="438"/>
            <ac:grpSpMk id="12" creationId="{7C047CC5-8842-D0E8-6FE6-C8D53944F7DA}"/>
          </ac:grpSpMkLst>
        </pc:grpChg>
        <pc:grpChg chg="add mod">
          <ac:chgData name="범수 김" userId="863329ffd88cf9fc" providerId="LiveId" clId="{4DDF83DA-35FB-47D0-9DA1-CC2B22863963}" dt="2024-01-09T00:58:26.480" v="20683" actId="1036"/>
          <ac:grpSpMkLst>
            <pc:docMk/>
            <pc:sldMk cId="472645594" sldId="438"/>
            <ac:grpSpMk id="16" creationId="{95E48FE4-4620-7063-0D42-7E2884075CB9}"/>
          </ac:grpSpMkLst>
        </pc:grpChg>
        <pc:picChg chg="del">
          <ac:chgData name="범수 김" userId="863329ffd88cf9fc" providerId="LiveId" clId="{4DDF83DA-35FB-47D0-9DA1-CC2B22863963}" dt="2024-01-05T07:03:30.269" v="1004" actId="478"/>
          <ac:picMkLst>
            <pc:docMk/>
            <pc:sldMk cId="472645594" sldId="438"/>
            <ac:picMk id="3" creationId="{14FCAC84-2800-D13A-BBA9-5C81B249AE86}"/>
          </ac:picMkLst>
        </pc:picChg>
        <pc:picChg chg="del mod">
          <ac:chgData name="범수 김" userId="863329ffd88cf9fc" providerId="LiveId" clId="{4DDF83DA-35FB-47D0-9DA1-CC2B22863963}" dt="2024-01-05T07:04:33.545" v="1015" actId="478"/>
          <ac:picMkLst>
            <pc:docMk/>
            <pc:sldMk cId="472645594" sldId="438"/>
            <ac:picMk id="7" creationId="{2FBABC22-518A-F270-BB82-32925DEBDEB3}"/>
          </ac:picMkLst>
        </pc:picChg>
        <pc:picChg chg="add mod">
          <ac:chgData name="범수 김" userId="863329ffd88cf9fc" providerId="LiveId" clId="{4DDF83DA-35FB-47D0-9DA1-CC2B22863963}" dt="2024-01-05T07:05:39.044" v="1191" actId="164"/>
          <ac:picMkLst>
            <pc:docMk/>
            <pc:sldMk cId="472645594" sldId="438"/>
            <ac:picMk id="8" creationId="{C848E45D-130F-224C-B452-6523989B2194}"/>
          </ac:picMkLst>
        </pc:picChg>
        <pc:picChg chg="add mod">
          <ac:chgData name="범수 김" userId="863329ffd88cf9fc" providerId="LiveId" clId="{4DDF83DA-35FB-47D0-9DA1-CC2B22863963}" dt="2024-01-05T07:06:21.537" v="1199" actId="164"/>
          <ac:picMkLst>
            <pc:docMk/>
            <pc:sldMk cId="472645594" sldId="438"/>
            <ac:picMk id="14" creationId="{A4CECCDD-A959-5534-56D5-77857A81767D}"/>
          </ac:picMkLst>
        </pc:picChg>
      </pc:sldChg>
      <pc:sldChg chg="addSp delSp modSp add mod">
        <pc:chgData name="범수 김" userId="863329ffd88cf9fc" providerId="LiveId" clId="{4DDF83DA-35FB-47D0-9DA1-CC2B22863963}" dt="2024-01-05T07:19:33.108" v="1430" actId="478"/>
        <pc:sldMkLst>
          <pc:docMk/>
          <pc:sldMk cId="1546607933" sldId="439"/>
        </pc:sldMkLst>
        <pc:spChg chg="mod">
          <ac:chgData name="범수 김" userId="863329ffd88cf9fc" providerId="LiveId" clId="{4DDF83DA-35FB-47D0-9DA1-CC2B22863963}" dt="2024-01-05T07:19:10.058" v="1426" actId="20577"/>
          <ac:spMkLst>
            <pc:docMk/>
            <pc:sldMk cId="1546607933" sldId="439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6" creationId="{CBF5B594-E88B-57AA-AFDB-1A728DC9958B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9" creationId="{F69EF944-A3A4-FC35-9DB2-00C04EA21FFA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0" creationId="{5377A3F6-47E4-AFC7-E23E-CCB72DA19C61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13" creationId="{0499F89A-9ECD-F9EE-A272-CC95B61D9B18}"/>
          </ac:spMkLst>
        </pc:spChg>
        <pc:spChg chg="del">
          <ac:chgData name="범수 김" userId="863329ffd88cf9fc" providerId="LiveId" clId="{4DDF83DA-35FB-47D0-9DA1-CC2B22863963}" dt="2024-01-05T07:16:28.281" v="1205" actId="478"/>
          <ac:spMkLst>
            <pc:docMk/>
            <pc:sldMk cId="1546607933" sldId="439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20" creationId="{6F3AD6BC-F5E1-5145-C599-266070BA45CD}"/>
          </ac:spMkLst>
        </pc:spChg>
        <pc:spChg chg="add mod">
          <ac:chgData name="범수 김" userId="863329ffd88cf9fc" providerId="LiveId" clId="{4DDF83DA-35FB-47D0-9DA1-CC2B22863963}" dt="2024-01-05T07:18:58.510" v="1387" actId="164"/>
          <ac:spMkLst>
            <pc:docMk/>
            <pc:sldMk cId="1546607933" sldId="439"/>
            <ac:spMk id="21" creationId="{F0D3FB65-0428-5A7C-4084-4741D5BC2ED0}"/>
          </ac:spMkLst>
        </pc:spChg>
        <pc:grpChg chg="add mod">
          <ac:chgData name="범수 김" userId="863329ffd88cf9fc" providerId="LiveId" clId="{4DDF83DA-35FB-47D0-9DA1-CC2B22863963}" dt="2024-01-05T07:18:45.816" v="1382" actId="571"/>
          <ac:grpSpMkLst>
            <pc:docMk/>
            <pc:sldMk cId="1546607933" sldId="439"/>
            <ac:grpSpMk id="7" creationId="{38E7009D-6010-BE56-EEBD-E625DBAFAB2D}"/>
          </ac:grpSpMkLst>
        </pc:grpChg>
        <pc:grpChg chg="add del mod topLvl">
          <ac:chgData name="범수 김" userId="863329ffd88cf9fc" providerId="LiveId" clId="{4DDF83DA-35FB-47D0-9DA1-CC2B22863963}" dt="2024-01-05T07:16:36.003" v="1211" actId="478"/>
          <ac:grpSpMkLst>
            <pc:docMk/>
            <pc:sldMk cId="1546607933" sldId="439"/>
            <ac:grpSpMk id="12" creationId="{7C047CC5-8842-D0E8-6FE6-C8D53944F7DA}"/>
          </ac:grpSpMkLst>
        </pc:grpChg>
        <pc:grpChg chg="add del">
          <ac:chgData name="범수 김" userId="863329ffd88cf9fc" providerId="LiveId" clId="{4DDF83DA-35FB-47D0-9DA1-CC2B22863963}" dt="2024-01-05T07:16:32.041" v="1208" actId="165"/>
          <ac:grpSpMkLst>
            <pc:docMk/>
            <pc:sldMk cId="1546607933" sldId="439"/>
            <ac:grpSpMk id="16" creationId="{95E48FE4-4620-7063-0D42-7E2884075CB9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17" creationId="{4A56A45A-EB6D-B174-DBAD-1FCD68FCEE24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3" creationId="{1BB95C98-6C84-BD0A-6306-68B2E6B9A60C}"/>
          </ac:picMkLst>
        </pc:picChg>
        <pc:picChg chg="del">
          <ac:chgData name="범수 김" userId="863329ffd88cf9fc" providerId="LiveId" clId="{4DDF83DA-35FB-47D0-9DA1-CC2B22863963}" dt="2024-01-05T07:16:27.249" v="1204" actId="478"/>
          <ac:picMkLst>
            <pc:docMk/>
            <pc:sldMk cId="1546607933" sldId="439"/>
            <ac:picMk id="8" creationId="{C848E45D-130F-224C-B452-6523989B2194}"/>
          </ac:picMkLst>
        </pc:picChg>
        <pc:picChg chg="add del mod topLvl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14" creationId="{A4CECCDD-A959-5534-56D5-77857A81767D}"/>
          </ac:picMkLst>
        </pc:picChg>
        <pc:picChg chg="add mod">
          <ac:chgData name="범수 김" userId="863329ffd88cf9fc" providerId="LiveId" clId="{4DDF83DA-35FB-47D0-9DA1-CC2B22863963}" dt="2024-01-05T07:18:58.510" v="1387" actId="164"/>
          <ac:picMkLst>
            <pc:docMk/>
            <pc:sldMk cId="1546607933" sldId="439"/>
            <ac:picMk id="19" creationId="{62048CB8-4B20-05F8-C7BE-E9F6B7D66C43}"/>
          </ac:picMkLst>
        </pc:picChg>
        <pc:picChg chg="add del">
          <ac:chgData name="범수 김" userId="863329ffd88cf9fc" providerId="LiveId" clId="{4DDF83DA-35FB-47D0-9DA1-CC2B22863963}" dt="2024-01-05T07:19:33.108" v="1430" actId="478"/>
          <ac:picMkLst>
            <pc:docMk/>
            <pc:sldMk cId="1546607933" sldId="439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5T07:20:52.859" v="1675" actId="20577"/>
        <pc:sldMkLst>
          <pc:docMk/>
          <pc:sldMk cId="1191204399" sldId="440"/>
        </pc:sldMkLst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2" creationId="{0489CA13-26DC-9907-CAE2-88F0E93C0EC1}"/>
          </ac:spMkLst>
        </pc:spChg>
        <pc:spChg chg="mod">
          <ac:chgData name="범수 김" userId="863329ffd88cf9fc" providerId="LiveId" clId="{4DDF83DA-35FB-47D0-9DA1-CC2B22863963}" dt="2024-01-05T07:20:52.859" v="1675" actId="20577"/>
          <ac:spMkLst>
            <pc:docMk/>
            <pc:sldMk cId="1191204399" sldId="440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8" creationId="{4320FD54-F180-0C4A-992E-BA8845B68B4C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2" creationId="{8DF59032-AFFF-4001-F466-5B973DD88DBE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5" creationId="{D5449994-9E67-21C7-A0AE-C65D02F784B9}"/>
          </ac:spMkLst>
        </pc:s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9" creationId="{57673A8F-BD0D-A2A3-E92D-36B7F01EFE46}"/>
          </ac:grpSpMkLst>
        </pc:gr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16" creationId="{8F79A1EB-D893-CF80-4A0B-8F524773A200}"/>
          </ac:grpSpMkLst>
        </pc:grpChg>
        <pc:grpChg chg="del">
          <ac:chgData name="범수 김" userId="863329ffd88cf9fc" providerId="LiveId" clId="{4DDF83DA-35FB-47D0-9DA1-CC2B22863963}" dt="2024-01-05T07:19:31.037" v="1429" actId="478"/>
          <ac:grpSpMkLst>
            <pc:docMk/>
            <pc:sldMk cId="1191204399" sldId="440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20:40.588" v="1568" actId="164"/>
          <ac:picMkLst>
            <pc:docMk/>
            <pc:sldMk cId="1191204399" sldId="440"/>
            <ac:picMk id="11" creationId="{0599E599-C32C-3A12-1DE0-C705D5BE29EA}"/>
          </ac:picMkLst>
        </pc:picChg>
        <pc:picChg chg="mod">
          <ac:chgData name="범수 김" userId="863329ffd88cf9fc" providerId="LiveId" clId="{4DDF83DA-35FB-47D0-9DA1-CC2B22863963}" dt="2024-01-05T07:20:10.549" v="1558" actId="164"/>
          <ac:picMkLst>
            <pc:docMk/>
            <pc:sldMk cId="1191204399" sldId="440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7T02:02:56.275" v="6001"/>
        <pc:sldMkLst>
          <pc:docMk/>
          <pc:sldMk cId="4190050156" sldId="441"/>
        </pc:sldMkLst>
        <pc:spChg chg="mod">
          <ac:chgData name="범수 김" userId="863329ffd88cf9fc" providerId="LiveId" clId="{4DDF83DA-35FB-47D0-9DA1-CC2B22863963}" dt="2024-01-05T07:36:14.847" v="2143" actId="20577"/>
          <ac:spMkLst>
            <pc:docMk/>
            <pc:sldMk cId="4190050156" sldId="441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5:47.378" v="2094" actId="14100"/>
          <ac:spMkLst>
            <pc:docMk/>
            <pc:sldMk cId="4190050156" sldId="441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5:53.075" v="2097" actId="14100"/>
          <ac:spMkLst>
            <pc:docMk/>
            <pc:sldMk cId="4190050156" sldId="441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5:36.716" v="2091" actId="164"/>
          <ac:grpSpMkLst>
            <pc:docMk/>
            <pc:sldMk cId="4190050156" sldId="441"/>
            <ac:grpSpMk id="13" creationId="{E82825FE-F627-2240-829F-1BE1087E7904}"/>
          </ac:grpSpMkLst>
        </pc:grpChg>
        <pc:grpChg chg="del">
          <ac:chgData name="범수 김" userId="863329ffd88cf9fc" providerId="LiveId" clId="{4DDF83DA-35FB-47D0-9DA1-CC2B22863963}" dt="2024-01-05T07:34:19.550" v="1782" actId="478"/>
          <ac:grpSpMkLst>
            <pc:docMk/>
            <pc:sldMk cId="4190050156" sldId="441"/>
            <ac:grpSpMk id="16" creationId="{8F79A1EB-D893-CF80-4A0B-8F524773A200}"/>
          </ac:grpSpMkLst>
        </pc:grpChg>
        <pc:picChg chg="add del mod">
          <ac:chgData name="범수 김" userId="863329ffd88cf9fc" providerId="LiveId" clId="{4DDF83DA-35FB-47D0-9DA1-CC2B22863963}" dt="2024-01-07T02:02:56.275" v="6001"/>
          <ac:picMkLst>
            <pc:docMk/>
            <pc:sldMk cId="4190050156" sldId="441"/>
            <ac:picMk id="2" creationId="{D51B1B18-FDFA-BB78-3012-38DD56BFC55E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6" creationId="{EE626742-D1B6-B3D5-372E-69BA291423A9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10" creationId="{EE3A5210-91F0-5209-C88B-97D70251F334}"/>
          </ac:picMkLst>
        </pc:picChg>
      </pc:sldChg>
      <pc:sldChg chg="addSp delSp modSp add mod">
        <pc:chgData name="범수 김" userId="863329ffd88cf9fc" providerId="LiveId" clId="{4DDF83DA-35FB-47D0-9DA1-CC2B22863963}" dt="2024-01-05T07:38:39.511" v="2494" actId="1076"/>
        <pc:sldMkLst>
          <pc:docMk/>
          <pc:sldMk cId="546534745" sldId="442"/>
        </pc:sldMkLst>
        <pc:spChg chg="mod">
          <ac:chgData name="범수 김" userId="863329ffd88cf9fc" providerId="LiveId" clId="{4DDF83DA-35FB-47D0-9DA1-CC2B22863963}" dt="2024-01-05T07:38:33.288" v="2490" actId="20577"/>
          <ac:spMkLst>
            <pc:docMk/>
            <pc:sldMk cId="546534745" sldId="442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7" creationId="{B69CD488-BCDD-B4F9-A349-EB7239CF690B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8" creationId="{4E062C39-D6F6-4E25-EC14-DF78F48B5D9C}"/>
          </ac:spMkLst>
        </pc:spChg>
        <pc:spChg chg="del">
          <ac:chgData name="범수 김" userId="863329ffd88cf9fc" providerId="LiveId" clId="{4DDF83DA-35FB-47D0-9DA1-CC2B22863963}" dt="2024-01-05T07:36:58.388" v="2240" actId="21"/>
          <ac:spMkLst>
            <pc:docMk/>
            <pc:sldMk cId="546534745" sldId="442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8:37.719" v="2493" actId="1076"/>
          <ac:spMkLst>
            <pc:docMk/>
            <pc:sldMk cId="546534745" sldId="442"/>
            <ac:spMk id="15" creationId="{5390BE33-3561-EEED-9F05-1CCFC2E164D7}"/>
          </ac:spMkLst>
        </pc:spChg>
        <pc:spChg chg="del">
          <ac:chgData name="범수 김" userId="863329ffd88cf9fc" providerId="LiveId" clId="{4DDF83DA-35FB-47D0-9DA1-CC2B22863963}" dt="2024-01-05T07:37:05.956" v="2245" actId="21"/>
          <ac:spMkLst>
            <pc:docMk/>
            <pc:sldMk cId="546534745" sldId="442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7:13.778" v="2250" actId="1076"/>
          <ac:grpSpMkLst>
            <pc:docMk/>
            <pc:sldMk cId="546534745" sldId="442"/>
            <ac:grpSpMk id="9" creationId="{8266395F-F62E-702B-A4C7-89E04FAC6741}"/>
          </ac:grpSpMkLst>
        </pc:grpChg>
        <pc:grpChg chg="del">
          <ac:chgData name="범수 김" userId="863329ffd88cf9fc" providerId="LiveId" clId="{4DDF83DA-35FB-47D0-9DA1-CC2B22863963}" dt="2024-01-05T07:36:42.145" v="2237" actId="478"/>
          <ac:grpSpMkLst>
            <pc:docMk/>
            <pc:sldMk cId="546534745" sldId="442"/>
            <ac:grpSpMk id="13" creationId="{E82825FE-F627-2240-829F-1BE1087E7904}"/>
          </ac:grpSpMkLst>
        </pc:grpChg>
        <pc:picChg chg="add mod">
          <ac:chgData name="범수 김" userId="863329ffd88cf9fc" providerId="LiveId" clId="{4DDF83DA-35FB-47D0-9DA1-CC2B22863963}" dt="2024-01-05T07:37:11.951" v="2249" actId="164"/>
          <ac:picMkLst>
            <pc:docMk/>
            <pc:sldMk cId="546534745" sldId="442"/>
            <ac:picMk id="3" creationId="{B5ACCCF0-2E60-ECDD-BB0D-CBDA51DF2F48}"/>
          </ac:picMkLst>
        </pc:picChg>
        <pc:picChg chg="add mod">
          <ac:chgData name="범수 김" userId="863329ffd88cf9fc" providerId="LiveId" clId="{4DDF83DA-35FB-47D0-9DA1-CC2B22863963}" dt="2024-01-05T07:38:39.511" v="2494" actId="1076"/>
          <ac:picMkLst>
            <pc:docMk/>
            <pc:sldMk cId="546534745" sldId="442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0:14.845" v="2717" actId="1076"/>
        <pc:sldMkLst>
          <pc:docMk/>
          <pc:sldMk cId="3263590583" sldId="443"/>
        </pc:sldMkLst>
        <pc:spChg chg="mod">
          <ac:chgData name="범수 김" userId="863329ffd88cf9fc" providerId="LiveId" clId="{4DDF83DA-35FB-47D0-9DA1-CC2B22863963}" dt="2024-01-05T07:40:12.362" v="2716" actId="20577"/>
          <ac:spMkLst>
            <pc:docMk/>
            <pc:sldMk cId="3263590583" sldId="443"/>
            <ac:spMk id="4" creationId="{317923F0-D809-E990-9B3E-8C6EBB9414A0}"/>
          </ac:spMkLst>
        </pc:spChg>
        <pc:spChg chg="del">
          <ac:chgData name="범수 김" userId="863329ffd88cf9fc" providerId="LiveId" clId="{4DDF83DA-35FB-47D0-9DA1-CC2B22863963}" dt="2024-01-05T07:39:26.039" v="2499" actId="478"/>
          <ac:spMkLst>
            <pc:docMk/>
            <pc:sldMk cId="3263590583" sldId="443"/>
            <ac:spMk id="15" creationId="{5390BE33-3561-EEED-9F05-1CCFC2E164D7}"/>
          </ac:spMkLst>
        </pc:spChg>
        <pc:grpChg chg="del">
          <ac:chgData name="범수 김" userId="863329ffd88cf9fc" providerId="LiveId" clId="{4DDF83DA-35FB-47D0-9DA1-CC2B22863963}" dt="2024-01-05T07:39:25.106" v="2496" actId="478"/>
          <ac:grpSpMkLst>
            <pc:docMk/>
            <pc:sldMk cId="3263590583" sldId="443"/>
            <ac:grpSpMk id="9" creationId="{8266395F-F62E-702B-A4C7-89E04FAC6741}"/>
          </ac:grpSpMkLst>
        </pc:grpChg>
        <pc:picChg chg="add mod">
          <ac:chgData name="범수 김" userId="863329ffd88cf9fc" providerId="LiveId" clId="{4DDF83DA-35FB-47D0-9DA1-CC2B22863963}" dt="2024-01-05T07:40:14.845" v="2717" actId="1076"/>
          <ac:picMkLst>
            <pc:docMk/>
            <pc:sldMk cId="3263590583" sldId="443"/>
            <ac:picMk id="6" creationId="{D43FACDA-A195-2214-28D8-AA21773F6162}"/>
          </ac:picMkLst>
        </pc:picChg>
        <pc:picChg chg="del mod">
          <ac:chgData name="범수 김" userId="863329ffd88cf9fc" providerId="LiveId" clId="{4DDF83DA-35FB-47D0-9DA1-CC2B22863963}" dt="2024-01-05T07:39:25.679" v="2498" actId="478"/>
          <ac:picMkLst>
            <pc:docMk/>
            <pc:sldMk cId="3263590583" sldId="443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2:42.724" v="3109" actId="1076"/>
        <pc:sldMkLst>
          <pc:docMk/>
          <pc:sldMk cId="2470878483" sldId="444"/>
        </pc:sldMkLst>
        <pc:spChg chg="add del">
          <ac:chgData name="범수 김" userId="863329ffd88cf9fc" providerId="LiveId" clId="{4DDF83DA-35FB-47D0-9DA1-CC2B22863963}" dt="2024-01-05T07:41:52.660" v="2940"/>
          <ac:spMkLst>
            <pc:docMk/>
            <pc:sldMk cId="2470878483" sldId="444"/>
            <ac:spMk id="2" creationId="{B2DA2DEE-12A9-A507-29C7-D350654A5567}"/>
          </ac:spMkLst>
        </pc:spChg>
        <pc:spChg chg="add mod">
          <ac:chgData name="범수 김" userId="863329ffd88cf9fc" providerId="LiveId" clId="{4DDF83DA-35FB-47D0-9DA1-CC2B22863963}" dt="2024-01-05T07:42:42.724" v="3109" actId="1076"/>
          <ac:spMkLst>
            <pc:docMk/>
            <pc:sldMk cId="2470878483" sldId="444"/>
            <ac:spMk id="3" creationId="{3495CBC3-2FA0-290B-8B9B-83C83D93AAC5}"/>
          </ac:spMkLst>
        </pc:spChg>
        <pc:spChg chg="mod">
          <ac:chgData name="범수 김" userId="863329ffd88cf9fc" providerId="LiveId" clId="{4DDF83DA-35FB-47D0-9DA1-CC2B22863963}" dt="2024-01-05T07:42:38.833" v="3108" actId="20577"/>
          <ac:spMkLst>
            <pc:docMk/>
            <pc:sldMk cId="2470878483" sldId="444"/>
            <ac:spMk id="4" creationId="{317923F0-D809-E990-9B3E-8C6EBB9414A0}"/>
          </ac:spMkLst>
        </pc:spChg>
        <pc:picChg chg="del">
          <ac:chgData name="범수 김" userId="863329ffd88cf9fc" providerId="LiveId" clId="{4DDF83DA-35FB-47D0-9DA1-CC2B22863963}" dt="2024-01-05T07:40:55.959" v="2719" actId="478"/>
          <ac:picMkLst>
            <pc:docMk/>
            <pc:sldMk cId="2470878483" sldId="444"/>
            <ac:picMk id="6" creationId="{D43FACDA-A195-2214-28D8-AA21773F6162}"/>
          </ac:picMkLst>
        </pc:picChg>
      </pc:sldChg>
      <pc:sldChg chg="modSp add mod">
        <pc:chgData name="범수 김" userId="863329ffd88cf9fc" providerId="LiveId" clId="{4DDF83DA-35FB-47D0-9DA1-CC2B22863963}" dt="2024-01-05T07:43:43.467" v="3242" actId="12789"/>
        <pc:sldMkLst>
          <pc:docMk/>
          <pc:sldMk cId="294244049" sldId="445"/>
        </pc:sldMkLst>
        <pc:spChg chg="mod">
          <ac:chgData name="범수 김" userId="863329ffd88cf9fc" providerId="LiveId" clId="{4DDF83DA-35FB-47D0-9DA1-CC2B22863963}" dt="2024-01-05T07:43:43.467" v="3242" actId="12789"/>
          <ac:spMkLst>
            <pc:docMk/>
            <pc:sldMk cId="294244049" sldId="445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4DDF83DA-35FB-47D0-9DA1-CC2B22863963}" dt="2024-01-07T01:24:14.525" v="3471" actId="478"/>
        <pc:sldMkLst>
          <pc:docMk/>
          <pc:sldMk cId="3994983760" sldId="446"/>
        </pc:sldMkLst>
        <pc:spChg chg="mod">
          <ac:chgData name="범수 김" userId="863329ffd88cf9fc" providerId="LiveId" clId="{4DDF83DA-35FB-47D0-9DA1-CC2B22863963}" dt="2024-01-07T01:22:16.807" v="3328" actId="20577"/>
          <ac:spMkLst>
            <pc:docMk/>
            <pc:sldMk cId="3994983760" sldId="446"/>
            <ac:spMk id="5" creationId="{A389414F-66B7-1262-7F78-D45BD7660CF6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6" creationId="{38A1F5A8-079A-FA61-6DB2-0B05FD4E36C4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8" creationId="{EACE9533-3521-2F87-87CA-4F914FF2140B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9" creationId="{7B606612-3A15-E13B-A60C-724186D99552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10" creationId="{809EF17C-0431-9767-4AEC-E823CF00B449}"/>
          </ac:spMkLst>
        </pc:spChg>
        <pc:grpChg chg="add del mod">
          <ac:chgData name="범수 김" userId="863329ffd88cf9fc" providerId="LiveId" clId="{4DDF83DA-35FB-47D0-9DA1-CC2B22863963}" dt="2024-01-07T01:24:14.525" v="3471" actId="478"/>
          <ac:grpSpMkLst>
            <pc:docMk/>
            <pc:sldMk cId="3994983760" sldId="446"/>
            <ac:grpSpMk id="2" creationId="{2206BD67-30D5-4440-F5CD-DA6B7C3E4EAB}"/>
          </ac:grpSpMkLst>
        </pc:grpChg>
        <pc:grpChg chg="mod">
          <ac:chgData name="범수 김" userId="863329ffd88cf9fc" providerId="LiveId" clId="{4DDF83DA-35FB-47D0-9DA1-CC2B22863963}" dt="2024-01-07T01:22:25.963" v="3329"/>
          <ac:grpSpMkLst>
            <pc:docMk/>
            <pc:sldMk cId="3994983760" sldId="446"/>
            <ac:grpSpMk id="3" creationId="{DF3FE269-434E-40CC-C1AC-10DB05033691}"/>
          </ac:grpSpMkLst>
        </pc:grp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4" creationId="{DD63FAAD-E6CC-D7B8-CA72-31DFD575F22E}"/>
          </ac:picMkLst>
        </pc:pic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7" creationId="{BBE4E70E-44D2-638B-C417-819177019DC3}"/>
          </ac:picMkLst>
        </pc:picChg>
      </pc:sldChg>
      <pc:sldChg chg="addSp delSp modSp add mod">
        <pc:chgData name="범수 김" userId="863329ffd88cf9fc" providerId="LiveId" clId="{4DDF83DA-35FB-47D0-9DA1-CC2B22863963}" dt="2024-01-07T01:23:00.311" v="3468" actId="208"/>
        <pc:sldMkLst>
          <pc:docMk/>
          <pc:sldMk cId="1804355314" sldId="447"/>
        </pc:sldMkLst>
        <pc:spChg chg="mod">
          <ac:chgData name="범수 김" userId="863329ffd88cf9fc" providerId="LiveId" clId="{4DDF83DA-35FB-47D0-9DA1-CC2B22863963}" dt="2024-01-07T01:22:35.426" v="3339" actId="1076"/>
          <ac:spMkLst>
            <pc:docMk/>
            <pc:sldMk cId="1804355314" sldId="447"/>
            <ac:spMk id="5" creationId="{A389414F-66B7-1262-7F78-D45BD7660CF6}"/>
          </ac:spMkLst>
        </pc:spChg>
        <pc:spChg chg="del topLvl">
          <ac:chgData name="범수 김" userId="863329ffd88cf9fc" providerId="LiveId" clId="{4DDF83DA-35FB-47D0-9DA1-CC2B22863963}" dt="2024-01-07T01:22:41.487" v="3344" actId="478"/>
          <ac:spMkLst>
            <pc:docMk/>
            <pc:sldMk cId="1804355314" sldId="447"/>
            <ac:spMk id="6" creationId="{38A1F5A8-079A-FA61-6DB2-0B05FD4E36C4}"/>
          </ac:spMkLst>
        </pc:spChg>
        <pc:spChg chg="del">
          <ac:chgData name="범수 김" userId="863329ffd88cf9fc" providerId="LiveId" clId="{4DDF83DA-35FB-47D0-9DA1-CC2B22863963}" dt="2024-01-07T01:22:38.236" v="3341" actId="478"/>
          <ac:spMkLst>
            <pc:docMk/>
            <pc:sldMk cId="1804355314" sldId="447"/>
            <ac:spMk id="9" creationId="{7B606612-3A15-E13B-A60C-724186D99552}"/>
          </ac:spMkLst>
        </pc:spChg>
        <pc:spChg chg="del">
          <ac:chgData name="범수 김" userId="863329ffd88cf9fc" providerId="LiveId" clId="{4DDF83DA-35FB-47D0-9DA1-CC2B22863963}" dt="2024-01-07T01:22:39.551" v="3342" actId="478"/>
          <ac:spMkLst>
            <pc:docMk/>
            <pc:sldMk cId="1804355314" sldId="447"/>
            <ac:spMk id="10" creationId="{809EF17C-0431-9767-4AEC-E823CF00B449}"/>
          </ac:spMkLst>
        </pc:spChg>
        <pc:spChg chg="add mod">
          <ac:chgData name="범수 김" userId="863329ffd88cf9fc" providerId="LiveId" clId="{4DDF83DA-35FB-47D0-9DA1-CC2B22863963}" dt="2024-01-07T01:23:00.311" v="3468" actId="208"/>
          <ac:spMkLst>
            <pc:docMk/>
            <pc:sldMk cId="1804355314" sldId="447"/>
            <ac:spMk id="11" creationId="{87A85533-C93C-E385-9CB9-0456FAECFCF1}"/>
          </ac:spMkLst>
        </pc:spChg>
        <pc:grpChg chg="del mod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2" creationId="{2206BD67-30D5-4440-F5CD-DA6B7C3E4EAB}"/>
          </ac:grpSpMkLst>
        </pc:grpChg>
        <pc:grpChg chg="topLvl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3" creationId="{DF3FE269-434E-40CC-C1AC-10DB05033691}"/>
          </ac:grpSpMkLst>
        </pc:grpChg>
        <pc:picChg chg="del">
          <ac:chgData name="범수 김" userId="863329ffd88cf9fc" providerId="LiveId" clId="{4DDF83DA-35FB-47D0-9DA1-CC2B22863963}" dt="2024-01-07T01:22:40.595" v="3343" actId="478"/>
          <ac:picMkLst>
            <pc:docMk/>
            <pc:sldMk cId="1804355314" sldId="447"/>
            <ac:picMk id="4" creationId="{DD63FAAD-E6CC-D7B8-CA72-31DFD575F22E}"/>
          </ac:picMkLst>
        </pc:picChg>
      </pc:sldChg>
      <pc:sldChg chg="modSp add mod">
        <pc:chgData name="범수 김" userId="863329ffd88cf9fc" providerId="LiveId" clId="{4DDF83DA-35FB-47D0-9DA1-CC2B22863963}" dt="2024-01-07T01:24:36.857" v="3523" actId="12789"/>
        <pc:sldMkLst>
          <pc:docMk/>
          <pc:sldMk cId="3411651752" sldId="448"/>
        </pc:sldMkLst>
        <pc:spChg chg="mod">
          <ac:chgData name="범수 김" userId="863329ffd88cf9fc" providerId="LiveId" clId="{4DDF83DA-35FB-47D0-9DA1-CC2B22863963}" dt="2024-01-07T01:24:36.857" v="3523" actId="12789"/>
          <ac:spMkLst>
            <pc:docMk/>
            <pc:sldMk cId="3411651752" sldId="44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47:55.579" v="4628" actId="404"/>
        <pc:sldMkLst>
          <pc:docMk/>
          <pc:sldMk cId="2928569967" sldId="449"/>
        </pc:sldMkLst>
        <pc:spChg chg="add mod">
          <ac:chgData name="범수 김" userId="863329ffd88cf9fc" providerId="LiveId" clId="{4DDF83DA-35FB-47D0-9DA1-CC2B22863963}" dt="2024-01-07T01:47:55.579" v="4628" actId="404"/>
          <ac:spMkLst>
            <pc:docMk/>
            <pc:sldMk cId="2928569967" sldId="449"/>
            <ac:spMk id="2" creationId="{9015CA05-E303-FC9C-F06C-2B07EC60C0CD}"/>
          </ac:spMkLst>
        </pc:spChg>
        <pc:spChg chg="mod">
          <ac:chgData name="범수 김" userId="863329ffd88cf9fc" providerId="LiveId" clId="{4DDF83DA-35FB-47D0-9DA1-CC2B22863963}" dt="2024-01-07T01:24:42.435" v="3530" actId="1076"/>
          <ac:spMkLst>
            <pc:docMk/>
            <pc:sldMk cId="2928569967" sldId="44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4:24.293" v="4737" actId="12789"/>
        <pc:sldMkLst>
          <pc:docMk/>
          <pc:sldMk cId="3819589001" sldId="450"/>
        </pc:sldMkLst>
        <pc:spChg chg="mod">
          <ac:chgData name="범수 김" userId="863329ffd88cf9fc" providerId="LiveId" clId="{4DDF83DA-35FB-47D0-9DA1-CC2B22863963}" dt="2024-01-07T01:54:24.293" v="4737" actId="12789"/>
          <ac:spMkLst>
            <pc:docMk/>
            <pc:sldMk cId="3819589001" sldId="45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58:19.459" v="5308" actId="113"/>
        <pc:sldMkLst>
          <pc:docMk/>
          <pc:sldMk cId="2148710964" sldId="451"/>
        </pc:sldMkLst>
        <pc:spChg chg="add mod">
          <ac:chgData name="범수 김" userId="863329ffd88cf9fc" providerId="LiveId" clId="{4DDF83DA-35FB-47D0-9DA1-CC2B22863963}" dt="2024-01-07T01:58:19.459" v="5308" actId="113"/>
          <ac:spMkLst>
            <pc:docMk/>
            <pc:sldMk cId="2148710964" sldId="451"/>
            <ac:spMk id="2" creationId="{3E7B5018-2E4F-28D6-5FF4-AEB6F86F7563}"/>
          </ac:spMkLst>
        </pc:spChg>
        <pc:spChg chg="mod">
          <ac:chgData name="범수 김" userId="863329ffd88cf9fc" providerId="LiveId" clId="{4DDF83DA-35FB-47D0-9DA1-CC2B22863963}" dt="2024-01-07T01:54:33.945" v="4745" actId="1076"/>
          <ac:spMkLst>
            <pc:docMk/>
            <pc:sldMk cId="2148710964" sldId="45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9:28.098" v="5355"/>
        <pc:sldMkLst>
          <pc:docMk/>
          <pc:sldMk cId="617740012" sldId="452"/>
        </pc:sldMkLst>
        <pc:spChg chg="mod">
          <ac:chgData name="범수 김" userId="863329ffd88cf9fc" providerId="LiveId" clId="{4DDF83DA-35FB-47D0-9DA1-CC2B22863963}" dt="2024-01-07T01:59:28.098" v="5355"/>
          <ac:spMkLst>
            <pc:docMk/>
            <pc:sldMk cId="617740012" sldId="45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00:40.543" v="5614" actId="208"/>
        <pc:sldMkLst>
          <pc:docMk/>
          <pc:sldMk cId="65502167" sldId="453"/>
        </pc:sldMkLst>
        <pc:spChg chg="add mod">
          <ac:chgData name="범수 김" userId="863329ffd88cf9fc" providerId="LiveId" clId="{4DDF83DA-35FB-47D0-9DA1-CC2B22863963}" dt="2024-01-07T02:00:40.543" v="5614" actId="208"/>
          <ac:spMkLst>
            <pc:docMk/>
            <pc:sldMk cId="65502167" sldId="453"/>
            <ac:spMk id="2" creationId="{553BBF41-8E2B-D292-A28A-D43E28A5B4F1}"/>
          </ac:spMkLst>
        </pc:spChg>
        <pc:spChg chg="mod">
          <ac:chgData name="범수 김" userId="863329ffd88cf9fc" providerId="LiveId" clId="{4DDF83DA-35FB-47D0-9DA1-CC2B22863963}" dt="2024-01-07T01:59:37.764" v="5362" actId="1076"/>
          <ac:spMkLst>
            <pc:docMk/>
            <pc:sldMk cId="65502167" sldId="45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2:01:27.088" v="5643" actId="12789"/>
        <pc:sldMkLst>
          <pc:docMk/>
          <pc:sldMk cId="4174628910" sldId="454"/>
        </pc:sldMkLst>
        <pc:spChg chg="mod">
          <ac:chgData name="범수 김" userId="863329ffd88cf9fc" providerId="LiveId" clId="{4DDF83DA-35FB-47D0-9DA1-CC2B22863963}" dt="2024-01-07T02:01:27.088" v="5643" actId="12789"/>
          <ac:spMkLst>
            <pc:docMk/>
            <pc:sldMk cId="4174628910" sldId="45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7T02:04:06.438" v="6010" actId="478"/>
        <pc:sldMkLst>
          <pc:docMk/>
          <pc:sldMk cId="1978313846" sldId="455"/>
        </pc:sldMkLst>
        <pc:spChg chg="add mod">
          <ac:chgData name="범수 김" userId="863329ffd88cf9fc" providerId="LiveId" clId="{4DDF83DA-35FB-47D0-9DA1-CC2B22863963}" dt="2024-01-07T02:02:34.916" v="5995" actId="208"/>
          <ac:spMkLst>
            <pc:docMk/>
            <pc:sldMk cId="1978313846" sldId="455"/>
            <ac:spMk id="2" creationId="{E7B711CB-C42A-9956-0480-3F34AE9FA20E}"/>
          </ac:spMkLst>
        </pc:spChg>
        <pc:spChg chg="mod">
          <ac:chgData name="범수 김" userId="863329ffd88cf9fc" providerId="LiveId" clId="{4DDF83DA-35FB-47D0-9DA1-CC2B22863963}" dt="2024-01-07T02:01:33.749" v="5651" actId="1076"/>
          <ac:spMkLst>
            <pc:docMk/>
            <pc:sldMk cId="1978313846" sldId="45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03:04.480" v="6005" actId="164"/>
          <ac:spMkLst>
            <pc:docMk/>
            <pc:sldMk cId="1978313846" sldId="455"/>
            <ac:spMk id="6" creationId="{EB5E646B-7EA6-FF26-75FA-0C2123D65276}"/>
          </ac:spMkLst>
        </pc:spChg>
        <pc:grpChg chg="add del mod">
          <ac:chgData name="범수 김" userId="863329ffd88cf9fc" providerId="LiveId" clId="{4DDF83DA-35FB-47D0-9DA1-CC2B22863963}" dt="2024-01-07T02:04:06.438" v="6010" actId="478"/>
          <ac:grpSpMkLst>
            <pc:docMk/>
            <pc:sldMk cId="1978313846" sldId="455"/>
            <ac:grpSpMk id="7" creationId="{3CD3468B-AEA6-8B82-83B0-BAB7D59B7851}"/>
          </ac:grpSpMkLst>
        </pc:grpChg>
        <pc:picChg chg="add mod">
          <ac:chgData name="범수 김" userId="863329ffd88cf9fc" providerId="LiveId" clId="{4DDF83DA-35FB-47D0-9DA1-CC2B22863963}" dt="2024-01-07T02:03:04.480" v="6005" actId="164"/>
          <ac:picMkLst>
            <pc:docMk/>
            <pc:sldMk cId="1978313846" sldId="455"/>
            <ac:picMk id="3" creationId="{0FBB7305-7F25-5BAB-F58A-271F7100A5F8}"/>
          </ac:picMkLst>
        </pc:picChg>
        <pc:picChg chg="add del mod">
          <ac:chgData name="범수 김" userId="863329ffd88cf9fc" providerId="LiveId" clId="{4DDF83DA-35FB-47D0-9DA1-CC2B22863963}" dt="2024-01-07T02:02:52.114" v="5999"/>
          <ac:picMkLst>
            <pc:docMk/>
            <pc:sldMk cId="1978313846" sldId="455"/>
            <ac:picMk id="4" creationId="{12F60FCB-5C7E-1E67-6CFE-1EAEB123A2BA}"/>
          </ac:picMkLst>
        </pc:picChg>
        <pc:picChg chg="add del">
          <ac:chgData name="범수 김" userId="863329ffd88cf9fc" providerId="LiveId" clId="{4DDF83DA-35FB-47D0-9DA1-CC2B22863963}" dt="2024-01-07T02:04:04.736" v="6008" actId="478"/>
          <ac:picMkLst>
            <pc:docMk/>
            <pc:sldMk cId="1978313846" sldId="455"/>
            <ac:picMk id="9" creationId="{63649B51-9165-5158-B0B1-819A802E132C}"/>
          </ac:picMkLst>
        </pc:picChg>
      </pc:sldChg>
      <pc:sldChg chg="addSp delSp modSp add mod">
        <pc:chgData name="범수 김" userId="863329ffd88cf9fc" providerId="LiveId" clId="{4DDF83DA-35FB-47D0-9DA1-CC2B22863963}" dt="2024-01-07T02:08:15.554" v="6621" actId="22"/>
        <pc:sldMkLst>
          <pc:docMk/>
          <pc:sldMk cId="1125494946" sldId="456"/>
        </pc:sldMkLst>
        <pc:spChg chg="mod">
          <ac:chgData name="범수 김" userId="863329ffd88cf9fc" providerId="LiveId" clId="{4DDF83DA-35FB-47D0-9DA1-CC2B22863963}" dt="2024-01-07T02:07:27.017" v="6615" actId="1076"/>
          <ac:spMkLst>
            <pc:docMk/>
            <pc:sldMk cId="1125494946" sldId="456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4" creationId="{A71AC641-3293-FAAD-233A-98E0805CECBB}"/>
          </ac:spMkLst>
        </pc:spChg>
        <pc:spChg chg="del topLvl">
          <ac:chgData name="범수 김" userId="863329ffd88cf9fc" providerId="LiveId" clId="{4DDF83DA-35FB-47D0-9DA1-CC2B22863963}" dt="2024-01-07T02:04:10.205" v="6011" actId="21"/>
          <ac:spMkLst>
            <pc:docMk/>
            <pc:sldMk cId="1125494946" sldId="456"/>
            <ac:spMk id="6" creationId="{EB5E646B-7EA6-FF26-75FA-0C2123D65276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8" creationId="{C4974659-F64F-8542-9657-6E59D798C109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10" creationId="{D1321AC4-472A-5C73-F339-EA6383CA0173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4" creationId="{60707540-A41C-025C-4DE8-45520E0C5104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5" creationId="{C6624383-27CB-8C97-FB18-5AE46C5D6B5C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8" creationId="{1525F480-7DCB-DCD6-AFE8-106D430C70A9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9" creationId="{18B5E787-E203-87F7-A654-6419E95F300E}"/>
          </ac:spMkLst>
        </pc:spChg>
        <pc:spChg chg="add mod">
          <ac:chgData name="범수 김" userId="863329ffd88cf9fc" providerId="LiveId" clId="{4DDF83DA-35FB-47D0-9DA1-CC2B22863963}" dt="2024-01-07T02:07:42.390" v="6620" actId="20577"/>
          <ac:spMkLst>
            <pc:docMk/>
            <pc:sldMk cId="1125494946" sldId="456"/>
            <ac:spMk id="22" creationId="{0BE49CE5-501A-517D-2F96-5B6D91163A1E}"/>
          </ac:spMkLst>
        </pc:spChg>
        <pc:grpChg chg="del">
          <ac:chgData name="범수 김" userId="863329ffd88cf9fc" providerId="LiveId" clId="{4DDF83DA-35FB-47D0-9DA1-CC2B22863963}" dt="2024-01-07T02:04:10.205" v="6011" actId="21"/>
          <ac:grpSpMkLst>
            <pc:docMk/>
            <pc:sldMk cId="1125494946" sldId="456"/>
            <ac:grpSpMk id="7" creationId="{3CD3468B-AEA6-8B82-83B0-BAB7D59B7851}"/>
          </ac:grpSpMkLst>
        </pc:grpChg>
        <pc:grpChg chg="add mod">
          <ac:chgData name="범수 김" userId="863329ffd88cf9fc" providerId="LiveId" clId="{4DDF83DA-35FB-47D0-9DA1-CC2B22863963}" dt="2024-01-07T02:06:02.623" v="6168" actId="164"/>
          <ac:grpSpMkLst>
            <pc:docMk/>
            <pc:sldMk cId="1125494946" sldId="456"/>
            <ac:grpSpMk id="11" creationId="{322CDAEC-6E0D-3295-BCE5-56BB7609E2E6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0" creationId="{5E1FB2E3-60DD-DC04-DC76-75A6C41907F3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1" creationId="{92F5FA67-1090-BFB1-4C2E-FB30FB4DBAB7}"/>
          </ac:grpSpMkLst>
        </pc:grpChg>
        <pc:picChg chg="del topLvl">
          <ac:chgData name="범수 김" userId="863329ffd88cf9fc" providerId="LiveId" clId="{4DDF83DA-35FB-47D0-9DA1-CC2B22863963}" dt="2024-01-07T02:04:11.303" v="6013" actId="478"/>
          <ac:picMkLst>
            <pc:docMk/>
            <pc:sldMk cId="1125494946" sldId="456"/>
            <ac:picMk id="3" creationId="{0FBB7305-7F25-5BAB-F58A-271F7100A5F8}"/>
          </ac:picMkLst>
        </pc:picChg>
        <pc:picChg chg="mod">
          <ac:chgData name="범수 김" userId="863329ffd88cf9fc" providerId="LiveId" clId="{4DDF83DA-35FB-47D0-9DA1-CC2B22863963}" dt="2024-01-07T02:04:27.684" v="6022" actId="164"/>
          <ac:picMkLst>
            <pc:docMk/>
            <pc:sldMk cId="1125494946" sldId="456"/>
            <ac:picMk id="9" creationId="{63649B51-9165-5158-B0B1-819A802E132C}"/>
          </ac:picMkLst>
        </pc:picChg>
        <pc:picChg chg="add mod">
          <ac:chgData name="범수 김" userId="863329ffd88cf9fc" providerId="LiveId" clId="{4DDF83DA-35FB-47D0-9DA1-CC2B22863963}" dt="2024-01-07T02:06:03.432" v="6169" actId="164"/>
          <ac:picMkLst>
            <pc:docMk/>
            <pc:sldMk cId="1125494946" sldId="456"/>
            <ac:picMk id="13" creationId="{37D4E4ED-DA73-99D5-0D0C-5447DDE76DCE}"/>
          </ac:picMkLst>
        </pc:picChg>
        <pc:picChg chg="add mod">
          <ac:chgData name="범수 김" userId="863329ffd88cf9fc" providerId="LiveId" clId="{4DDF83DA-35FB-47D0-9DA1-CC2B22863963}" dt="2024-01-07T02:06:02.623" v="6168" actId="164"/>
          <ac:picMkLst>
            <pc:docMk/>
            <pc:sldMk cId="1125494946" sldId="456"/>
            <ac:picMk id="17" creationId="{EE7C1F77-019B-0BAA-B90D-F6941A6B524D}"/>
          </ac:picMkLst>
        </pc:picChg>
        <pc:picChg chg="add">
          <ac:chgData name="범수 김" userId="863329ffd88cf9fc" providerId="LiveId" clId="{4DDF83DA-35FB-47D0-9DA1-CC2B22863963}" dt="2024-01-07T02:08:15.554" v="6621" actId="22"/>
          <ac:picMkLst>
            <pc:docMk/>
            <pc:sldMk cId="1125494946" sldId="456"/>
            <ac:picMk id="24" creationId="{08034FE4-1EEF-A511-EE10-D44E2D9D3AE6}"/>
          </ac:picMkLst>
        </pc:picChg>
      </pc:sldChg>
      <pc:sldChg chg="addSp delSp modSp add mod">
        <pc:chgData name="범수 김" userId="863329ffd88cf9fc" providerId="LiveId" clId="{4DDF83DA-35FB-47D0-9DA1-CC2B22863963}" dt="2024-01-07T02:11:46.425" v="6997" actId="478"/>
        <pc:sldMkLst>
          <pc:docMk/>
          <pc:sldMk cId="2262101556" sldId="457"/>
        </pc:sldMkLst>
        <pc:spChg chg="mod">
          <ac:chgData name="범수 김" userId="863329ffd88cf9fc" providerId="LiveId" clId="{4DDF83DA-35FB-47D0-9DA1-CC2B22863963}" dt="2024-01-07T02:11:01.167" v="6992" actId="20577"/>
          <ac:spMkLst>
            <pc:docMk/>
            <pc:sldMk cId="2262101556" sldId="457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3" creationId="{1FAE7EA9-5300-6B8A-73C1-9EA599F91FF1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6" creationId="{8D12B040-4B25-C218-41F5-F0819E2719AF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16" creationId="{353D78A4-BB78-053A-A2CF-C77E446A630F}"/>
          </ac:spMkLst>
        </pc:spChg>
        <pc:spChg chg="del">
          <ac:chgData name="범수 김" userId="863329ffd88cf9fc" providerId="LiveId" clId="{4DDF83DA-35FB-47D0-9DA1-CC2B22863963}" dt="2024-01-07T02:08:59.428" v="6636" actId="478"/>
          <ac:spMkLst>
            <pc:docMk/>
            <pc:sldMk cId="2262101556" sldId="457"/>
            <ac:spMk id="22" creationId="{0BE49CE5-501A-517D-2F96-5B6D91163A1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23" creationId="{A459BE76-A381-81BF-C2B0-2EC9DD21F9CA}"/>
          </ac:spMkLst>
        </pc:spChg>
        <pc:spChg chg="add mod">
          <ac:chgData name="범수 김" userId="863329ffd88cf9fc" providerId="LiveId" clId="{4DDF83DA-35FB-47D0-9DA1-CC2B22863963}" dt="2024-01-07T02:10:46.137" v="6866" actId="1076"/>
          <ac:spMkLst>
            <pc:docMk/>
            <pc:sldMk cId="2262101556" sldId="457"/>
            <ac:spMk id="26" creationId="{9F79F072-4D3F-3770-C4F1-C16CDFDACFC7}"/>
          </ac:spMkLst>
        </pc:spChg>
        <pc:grpChg chg="del">
          <ac:chgData name="범수 김" userId="863329ffd88cf9fc" providerId="LiveId" clId="{4DDF83DA-35FB-47D0-9DA1-CC2B22863963}" dt="2024-01-07T02:08:19.172" v="6623" actId="478"/>
          <ac:grpSpMkLst>
            <pc:docMk/>
            <pc:sldMk cId="2262101556" sldId="457"/>
            <ac:grpSpMk id="21" creationId="{92F5FA67-1090-BFB1-4C2E-FB30FB4DBAB7}"/>
          </ac:grpSpMkLst>
        </pc:grpChg>
        <pc:grpChg chg="add mod">
          <ac:chgData name="범수 김" userId="863329ffd88cf9fc" providerId="LiveId" clId="{4DDF83DA-35FB-47D0-9DA1-CC2B22863963}" dt="2024-01-07T02:10:41.339" v="6864" actId="571"/>
          <ac:grpSpMkLst>
            <pc:docMk/>
            <pc:sldMk cId="2262101556" sldId="457"/>
            <ac:grpSpMk id="25" creationId="{08527D4E-3E40-5B30-C6DA-716C09256CB3}"/>
          </ac:grpSpMkLst>
        </pc:grpChg>
        <pc:picChg chg="add 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12" creationId="{017DD281-CE8E-A743-7BDD-91DBFAA4ABAF}"/>
          </ac:picMkLst>
        </pc:picChg>
        <pc:picChg chg="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24" creationId="{08034FE4-1EEF-A511-EE10-D44E2D9D3AE6}"/>
          </ac:picMkLst>
        </pc:picChg>
        <pc:picChg chg="add del">
          <ac:chgData name="범수 김" userId="863329ffd88cf9fc" providerId="LiveId" clId="{4DDF83DA-35FB-47D0-9DA1-CC2B22863963}" dt="2024-01-07T02:11:46.425" v="6997" actId="478"/>
          <ac:picMkLst>
            <pc:docMk/>
            <pc:sldMk cId="2262101556" sldId="457"/>
            <ac:picMk id="28" creationId="{39A2EFDC-834C-845B-EAED-E21462E7E16D}"/>
          </ac:picMkLst>
        </pc:picChg>
      </pc:sldChg>
      <pc:sldChg chg="addSp delSp modSp add mod">
        <pc:chgData name="범수 김" userId="863329ffd88cf9fc" providerId="LiveId" clId="{4DDF83DA-35FB-47D0-9DA1-CC2B22863963}" dt="2024-01-07T02:13:17.135" v="7438" actId="20577"/>
        <pc:sldMkLst>
          <pc:docMk/>
          <pc:sldMk cId="1149016370" sldId="458"/>
        </pc:sldMkLst>
        <pc:spChg chg="mod">
          <ac:chgData name="범수 김" userId="863329ffd88cf9fc" providerId="LiveId" clId="{4DDF83DA-35FB-47D0-9DA1-CC2B22863963}" dt="2024-01-07T02:13:17.135" v="7438" actId="20577"/>
          <ac:spMkLst>
            <pc:docMk/>
            <pc:sldMk cId="1149016370" sldId="458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4" creationId="{10E8114C-FA58-63FA-13B1-4640BF2787A4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7" creationId="{254FD18C-89F2-5B46-2C97-2F1FB3594D86}"/>
          </ac:spMkLst>
        </pc:spChg>
        <pc:spChg chg="add del mod">
          <ac:chgData name="범수 김" userId="863329ffd88cf9fc" providerId="LiveId" clId="{4DDF83DA-35FB-47D0-9DA1-CC2B22863963}" dt="2024-01-07T02:13:03.815" v="7362"/>
          <ac:spMkLst>
            <pc:docMk/>
            <pc:sldMk cId="1149016370" sldId="458"/>
            <ac:spMk id="9" creationId="{C907A722-BCE3-CB65-702F-D5A30AE2A0B6}"/>
          </ac:spMkLst>
        </pc:spChg>
        <pc:grpChg chg="add mod">
          <ac:chgData name="범수 김" userId="863329ffd88cf9fc" providerId="LiveId" clId="{4DDF83DA-35FB-47D0-9DA1-CC2B22863963}" dt="2024-01-07T02:12:56.432" v="7336" actId="164"/>
          <ac:grpSpMkLst>
            <pc:docMk/>
            <pc:sldMk cId="1149016370" sldId="458"/>
            <ac:grpSpMk id="8" creationId="{E3782427-6012-7BBC-F67D-14CEC3FED2E9}"/>
          </ac:grpSpMkLst>
        </pc:grpChg>
        <pc:grpChg chg="del">
          <ac:chgData name="범수 김" userId="863329ffd88cf9fc" providerId="LiveId" clId="{4DDF83DA-35FB-47D0-9DA1-CC2B22863963}" dt="2024-01-07T02:11:43.559" v="6995" actId="478"/>
          <ac:grpSpMkLst>
            <pc:docMk/>
            <pc:sldMk cId="1149016370" sldId="458"/>
            <ac:grpSpMk id="25" creationId="{08527D4E-3E40-5B30-C6DA-716C09256CB3}"/>
          </ac:grpSpMkLst>
        </pc:grpChg>
        <pc:picChg chg="mod">
          <ac:chgData name="범수 김" userId="863329ffd88cf9fc" providerId="LiveId" clId="{4DDF83DA-35FB-47D0-9DA1-CC2B22863963}" dt="2024-01-07T02:12:56.432" v="7336" actId="164"/>
          <ac:picMkLst>
            <pc:docMk/>
            <pc:sldMk cId="1149016370" sldId="458"/>
            <ac:picMk id="28" creationId="{39A2EFDC-834C-845B-EAED-E21462E7E16D}"/>
          </ac:picMkLst>
        </pc:picChg>
      </pc:sldChg>
      <pc:sldChg chg="modSp add mod">
        <pc:chgData name="범수 김" userId="863329ffd88cf9fc" providerId="LiveId" clId="{4DDF83DA-35FB-47D0-9DA1-CC2B22863963}" dt="2024-01-07T02:15:43.775" v="7506"/>
        <pc:sldMkLst>
          <pc:docMk/>
          <pc:sldMk cId="1826628355" sldId="459"/>
        </pc:sldMkLst>
        <pc:spChg chg="mod">
          <ac:chgData name="범수 김" userId="863329ffd88cf9fc" providerId="LiveId" clId="{4DDF83DA-35FB-47D0-9DA1-CC2B22863963}" dt="2024-01-07T02:15:43.775" v="7506"/>
          <ac:spMkLst>
            <pc:docMk/>
            <pc:sldMk cId="1826628355" sldId="45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26:12.384" v="7940" actId="164"/>
        <pc:sldMkLst>
          <pc:docMk/>
          <pc:sldMk cId="3212477376" sldId="460"/>
        </pc:sldMkLst>
        <pc:spChg chg="add mod">
          <ac:chgData name="범수 김" userId="863329ffd88cf9fc" providerId="LiveId" clId="{4DDF83DA-35FB-47D0-9DA1-CC2B22863963}" dt="2024-01-07T02:21:45.268" v="7723" actId="1076"/>
          <ac:spMkLst>
            <pc:docMk/>
            <pc:sldMk cId="3212477376" sldId="460"/>
            <ac:spMk id="2" creationId="{D828F9CE-4C84-3783-DD10-9CC4A4C25ADB}"/>
          </ac:spMkLst>
        </pc:spChg>
        <pc:spChg chg="add mod">
          <ac:chgData name="범수 김" userId="863329ffd88cf9fc" providerId="LiveId" clId="{4DDF83DA-35FB-47D0-9DA1-CC2B22863963}" dt="2024-01-07T02:24:51.262" v="7934" actId="208"/>
          <ac:spMkLst>
            <pc:docMk/>
            <pc:sldMk cId="3212477376" sldId="460"/>
            <ac:spMk id="3" creationId="{004D16C8-ECE0-C92F-0D24-A6EEBA55AEC5}"/>
          </ac:spMkLst>
        </pc:spChg>
        <pc:spChg chg="mod">
          <ac:chgData name="범수 김" userId="863329ffd88cf9fc" providerId="LiveId" clId="{4DDF83DA-35FB-47D0-9DA1-CC2B22863963}" dt="2024-01-07T02:15:40.461" v="7505" actId="20577"/>
          <ac:spMkLst>
            <pc:docMk/>
            <pc:sldMk cId="3212477376" sldId="46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26:12.384" v="7940" actId="164"/>
          <ac:spMkLst>
            <pc:docMk/>
            <pc:sldMk cId="3212477376" sldId="460"/>
            <ac:spMk id="7" creationId="{F4456EFB-0095-2792-2115-A473F404ACCF}"/>
          </ac:spMkLst>
        </pc:spChg>
        <pc:grpChg chg="add mod">
          <ac:chgData name="범수 김" userId="863329ffd88cf9fc" providerId="LiveId" clId="{4DDF83DA-35FB-47D0-9DA1-CC2B22863963}" dt="2024-01-07T02:26:12.384" v="7940" actId="164"/>
          <ac:grpSpMkLst>
            <pc:docMk/>
            <pc:sldMk cId="3212477376" sldId="460"/>
            <ac:grpSpMk id="8" creationId="{72DF8A08-CEF0-A3AD-4AFB-FD9954318BDA}"/>
          </ac:grpSpMkLst>
        </pc:grpChg>
        <pc:picChg chg="add mod">
          <ac:chgData name="범수 김" userId="863329ffd88cf9fc" providerId="LiveId" clId="{4DDF83DA-35FB-47D0-9DA1-CC2B22863963}" dt="2024-01-07T02:26:12.384" v="7940" actId="164"/>
          <ac:picMkLst>
            <pc:docMk/>
            <pc:sldMk cId="3212477376" sldId="460"/>
            <ac:picMk id="6" creationId="{2F6D6AAD-31CA-34E9-D902-28482355E40C}"/>
          </ac:picMkLst>
        </pc:picChg>
      </pc:sldChg>
      <pc:sldChg chg="addSp delSp modSp add mod">
        <pc:chgData name="범수 김" userId="863329ffd88cf9fc" providerId="LiveId" clId="{4DDF83DA-35FB-47D0-9DA1-CC2B22863963}" dt="2024-01-08T05:36:13.185" v="13401" actId="20577"/>
        <pc:sldMkLst>
          <pc:docMk/>
          <pc:sldMk cId="289935569" sldId="461"/>
        </pc:sldMkLst>
        <pc:spChg chg="del">
          <ac:chgData name="범수 김" userId="863329ffd88cf9fc" providerId="LiveId" clId="{4DDF83DA-35FB-47D0-9DA1-CC2B22863963}" dt="2024-01-07T02:26:16.979" v="7942" actId="478"/>
          <ac:spMkLst>
            <pc:docMk/>
            <pc:sldMk cId="289935569" sldId="461"/>
            <ac:spMk id="2" creationId="{D828F9CE-4C84-3783-DD10-9CC4A4C25ADB}"/>
          </ac:spMkLst>
        </pc:spChg>
        <pc:spChg chg="mod">
          <ac:chgData name="범수 김" userId="863329ffd88cf9fc" providerId="LiveId" clId="{4DDF83DA-35FB-47D0-9DA1-CC2B22863963}" dt="2024-01-08T05:36:13.185" v="13401" actId="20577"/>
          <ac:spMkLst>
            <pc:docMk/>
            <pc:sldMk cId="289935569" sldId="461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7T02:28:54.626" v="8012" actId="1076"/>
          <ac:spMkLst>
            <pc:docMk/>
            <pc:sldMk cId="289935569" sldId="461"/>
            <ac:spMk id="4" creationId="{991C9924-A918-549C-8F6E-9660A9295021}"/>
          </ac:spMkLst>
        </pc:spChg>
        <pc:grpChg chg="del mod">
          <ac:chgData name="범수 김" userId="863329ffd88cf9fc" providerId="LiveId" clId="{4DDF83DA-35FB-47D0-9DA1-CC2B22863963}" dt="2024-01-07T02:28:47.441" v="8003" actId="478"/>
          <ac:grpSpMkLst>
            <pc:docMk/>
            <pc:sldMk cId="289935569" sldId="461"/>
            <ac:grpSpMk id="8" creationId="{72DF8A08-CEF0-A3AD-4AFB-FD9954318BDA}"/>
          </ac:grpSpMkLst>
        </pc:grpChg>
      </pc:sldChg>
      <pc:sldChg chg="addSp delSp modSp add mod">
        <pc:chgData name="범수 김" userId="863329ffd88cf9fc" providerId="LiveId" clId="{4DDF83DA-35FB-47D0-9DA1-CC2B22863963}" dt="2024-01-08T04:34:11.798" v="9227" actId="164"/>
        <pc:sldMkLst>
          <pc:docMk/>
          <pc:sldMk cId="4069699940" sldId="462"/>
        </pc:sldMkLst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2" creationId="{B82CF9AE-717F-0027-6823-9B740A705BFB}"/>
          </ac:spMkLst>
        </pc:spChg>
        <pc:spChg chg="mod">
          <ac:chgData name="범수 김" userId="863329ffd88cf9fc" providerId="LiveId" clId="{4DDF83DA-35FB-47D0-9DA1-CC2B22863963}" dt="2024-01-08T04:34:02.091" v="9223" actId="20577"/>
          <ac:spMkLst>
            <pc:docMk/>
            <pc:sldMk cId="4069699940" sldId="462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4" creationId="{28F40850-F61F-E5D8-5AE1-C026E64D8D19}"/>
          </ac:spMkLst>
        </pc:spChg>
        <pc:spChg chg="del">
          <ac:chgData name="범수 김" userId="863329ffd88cf9fc" providerId="LiveId" clId="{4DDF83DA-35FB-47D0-9DA1-CC2B22863963}" dt="2024-01-07T02:29:30.800" v="8137" actId="478"/>
          <ac:spMkLst>
            <pc:docMk/>
            <pc:sldMk cId="4069699940" sldId="462"/>
            <ac:spMk id="4" creationId="{991C9924-A918-549C-8F6E-9660A9295021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7" creationId="{F5968C4E-6278-E008-B8D5-28E9AA9F2A1C}"/>
          </ac:spMkLst>
        </pc:spChg>
        <pc:spChg chg="add mod">
          <ac:chgData name="범수 김" userId="863329ffd88cf9fc" providerId="LiveId" clId="{4DDF83DA-35FB-47D0-9DA1-CC2B22863963}" dt="2024-01-08T04:34:11.798" v="9227" actId="164"/>
          <ac:spMkLst>
            <pc:docMk/>
            <pc:sldMk cId="4069699940" sldId="462"/>
            <ac:spMk id="10" creationId="{5560D305-8966-B323-93CF-4A6570852B4B}"/>
          </ac:spMkLst>
        </pc:spChg>
        <pc:grpChg chg="add mod">
          <ac:chgData name="범수 김" userId="863329ffd88cf9fc" providerId="LiveId" clId="{4DDF83DA-35FB-47D0-9DA1-CC2B22863963}" dt="2024-01-08T04:33:53.665" v="9139" actId="1036"/>
          <ac:grpSpMkLst>
            <pc:docMk/>
            <pc:sldMk cId="4069699940" sldId="462"/>
            <ac:grpSpMk id="8" creationId="{1FE6F8B2-969B-1A26-18C5-7155F9E99925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9" creationId="{7D36E3E0-2038-4C84-27F3-E76966C2B32A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11" creationId="{797D6CF2-01D0-924D-8C89-5595199D31F3}"/>
          </ac:grpSpMkLst>
        </pc:grpChg>
        <pc:picChg chg="add mod">
          <ac:chgData name="범수 김" userId="863329ffd88cf9fc" providerId="LiveId" clId="{4DDF83DA-35FB-47D0-9DA1-CC2B22863963}" dt="2024-01-08T04:33:53.665" v="9139" actId="1036"/>
          <ac:picMkLst>
            <pc:docMk/>
            <pc:sldMk cId="4069699940" sldId="462"/>
            <ac:picMk id="6" creationId="{D10A0393-7970-6159-62BC-458815C67900}"/>
          </ac:picMkLst>
        </pc:picChg>
      </pc:sldChg>
      <pc:sldChg chg="modSp add mod">
        <pc:chgData name="범수 김" userId="863329ffd88cf9fc" providerId="LiveId" clId="{4DDF83DA-35FB-47D0-9DA1-CC2B22863963}" dt="2024-01-08T04:13:32.184" v="8162" actId="12789"/>
        <pc:sldMkLst>
          <pc:docMk/>
          <pc:sldMk cId="4066223459" sldId="463"/>
        </pc:sldMkLst>
        <pc:spChg chg="mod">
          <ac:chgData name="범수 김" userId="863329ffd88cf9fc" providerId="LiveId" clId="{4DDF83DA-35FB-47D0-9DA1-CC2B22863963}" dt="2024-01-08T04:13:32.184" v="8162" actId="12789"/>
          <ac:spMkLst>
            <pc:docMk/>
            <pc:sldMk cId="4066223459" sldId="46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4:19:04.168" v="8968" actId="20577"/>
        <pc:sldMkLst>
          <pc:docMk/>
          <pc:sldMk cId="2607761826" sldId="464"/>
        </pc:sldMkLst>
        <pc:spChg chg="add mod">
          <ac:chgData name="범수 김" userId="863329ffd88cf9fc" providerId="LiveId" clId="{4DDF83DA-35FB-47D0-9DA1-CC2B22863963}" dt="2024-01-08T04:19:04.168" v="8968" actId="20577"/>
          <ac:spMkLst>
            <pc:docMk/>
            <pc:sldMk cId="2607761826" sldId="464"/>
            <ac:spMk id="2" creationId="{4EB48D3A-7F96-5501-F0E8-D55259EB0F37}"/>
          </ac:spMkLst>
        </pc:spChg>
        <pc:spChg chg="mod">
          <ac:chgData name="범수 김" userId="863329ffd88cf9fc" providerId="LiveId" clId="{4DDF83DA-35FB-47D0-9DA1-CC2B22863963}" dt="2024-01-08T04:13:37.774" v="8169" actId="1076"/>
          <ac:spMkLst>
            <pc:docMk/>
            <pc:sldMk cId="2607761826" sldId="46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4:39:37.935" v="9850" actId="113"/>
        <pc:sldMkLst>
          <pc:docMk/>
          <pc:sldMk cId="1203984810" sldId="465"/>
        </pc:sldMkLst>
        <pc:spChg chg="mod">
          <ac:chgData name="범수 김" userId="863329ffd88cf9fc" providerId="LiveId" clId="{4DDF83DA-35FB-47D0-9DA1-CC2B22863963}" dt="2024-01-08T04:36:56.688" v="9349" actId="20577"/>
          <ac:spMkLst>
            <pc:docMk/>
            <pc:sldMk cId="1203984810" sldId="465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2" creationId="{D9C23B3D-1DE6-3A53-9357-148A051CC1D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3" creationId="{687741EF-F7C8-8022-73F8-93D57791AA64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4" creationId="{F5F36CC4-83C3-08E6-754A-8EDF873FA3F6}"/>
          </ac:spMkLst>
        </pc:spChg>
        <pc:spChg chg="add mod">
          <ac:chgData name="범수 김" userId="863329ffd88cf9fc" providerId="LiveId" clId="{4DDF83DA-35FB-47D0-9DA1-CC2B22863963}" dt="2024-01-08T04:39:37.935" v="9850" actId="113"/>
          <ac:spMkLst>
            <pc:docMk/>
            <pc:sldMk cId="1203984810" sldId="465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36:03.337" v="9229" actId="478"/>
          <ac:grpSpMkLst>
            <pc:docMk/>
            <pc:sldMk cId="1203984810" sldId="465"/>
            <ac:grpSpMk id="11" creationId="{797D6CF2-01D0-924D-8C89-5595199D31F3}"/>
          </ac:grpSpMkLst>
        </pc:grpChg>
        <pc:grpChg chg="add mod">
          <ac:chgData name="범수 김" userId="863329ffd88cf9fc" providerId="LiveId" clId="{4DDF83DA-35FB-47D0-9DA1-CC2B22863963}" dt="2024-01-08T04:38:39.100" v="9604" actId="1076"/>
          <ac:grpSpMkLst>
            <pc:docMk/>
            <pc:sldMk cId="1203984810" sldId="465"/>
            <ac:grpSpMk id="16" creationId="{A424195A-F3B1-7B8F-CCF4-462D3AC9845C}"/>
          </ac:grpSpMkLst>
        </pc:grpChg>
      </pc:sldChg>
      <pc:sldChg chg="addSp delSp modSp add mod">
        <pc:chgData name="범수 김" userId="863329ffd88cf9fc" providerId="LiveId" clId="{4DDF83DA-35FB-47D0-9DA1-CC2B22863963}" dt="2024-01-08T04:42:33.932" v="10029" actId="208"/>
        <pc:sldMkLst>
          <pc:docMk/>
          <pc:sldMk cId="193661638" sldId="466"/>
        </pc:sldMkLst>
        <pc:spChg chg="mod">
          <ac:chgData name="범수 김" userId="863329ffd88cf9fc" providerId="LiveId" clId="{4DDF83DA-35FB-47D0-9DA1-CC2B22863963}" dt="2024-01-08T04:42:12.879" v="10026" actId="20577"/>
          <ac:spMkLst>
            <pc:docMk/>
            <pc:sldMk cId="193661638" sldId="466"/>
            <ac:spMk id="3" creationId="{004D16C8-ECE0-C92F-0D24-A6EEBA55AEC5}"/>
          </ac:spMkLst>
        </pc:spChg>
        <pc:spChg chg="del">
          <ac:chgData name="범수 김" userId="863329ffd88cf9fc" providerId="LiveId" clId="{4DDF83DA-35FB-47D0-9DA1-CC2B22863963}" dt="2024-01-08T04:41:25.804" v="9853" actId="478"/>
          <ac:spMkLst>
            <pc:docMk/>
            <pc:sldMk cId="193661638" sldId="466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41:23.677" v="9852" actId="478"/>
          <ac:grpSpMkLst>
            <pc:docMk/>
            <pc:sldMk cId="193661638" sldId="466"/>
            <ac:grpSpMk id="16" creationId="{A424195A-F3B1-7B8F-CCF4-462D3AC9845C}"/>
          </ac:grpSpMkLst>
        </pc:grpChg>
        <pc:picChg chg="add mod">
          <ac:chgData name="범수 김" userId="863329ffd88cf9fc" providerId="LiveId" clId="{4DDF83DA-35FB-47D0-9DA1-CC2B22863963}" dt="2024-01-08T04:42:33.932" v="10029" actId="208"/>
          <ac:picMkLst>
            <pc:docMk/>
            <pc:sldMk cId="193661638" sldId="466"/>
            <ac:picMk id="4" creationId="{D7C17DBE-DCDF-3715-2BB1-66CC75BBF644}"/>
          </ac:picMkLst>
        </pc:picChg>
      </pc:sldChg>
      <pc:sldChg chg="addSp delSp modSp add mod">
        <pc:chgData name="범수 김" userId="863329ffd88cf9fc" providerId="LiveId" clId="{4DDF83DA-35FB-47D0-9DA1-CC2B22863963}" dt="2024-01-08T04:51:20.581" v="10845" actId="20577"/>
        <pc:sldMkLst>
          <pc:docMk/>
          <pc:sldMk cId="2551857887" sldId="467"/>
        </pc:sldMkLst>
        <pc:spChg chg="mod">
          <ac:chgData name="범수 김" userId="863329ffd88cf9fc" providerId="LiveId" clId="{4DDF83DA-35FB-47D0-9DA1-CC2B22863963}" dt="2024-01-08T04:51:20.581" v="10845" actId="20577"/>
          <ac:spMkLst>
            <pc:docMk/>
            <pc:sldMk cId="2551857887" sldId="467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50:46.205" v="10697" actId="21"/>
          <ac:spMkLst>
            <pc:docMk/>
            <pc:sldMk cId="2551857887" sldId="467"/>
            <ac:spMk id="6" creationId="{F042B224-290B-4B57-A050-AE4305C04C59}"/>
          </ac:spMkLst>
        </pc:spChg>
        <pc:picChg chg="del mod">
          <ac:chgData name="범수 김" userId="863329ffd88cf9fc" providerId="LiveId" clId="{4DDF83DA-35FB-47D0-9DA1-CC2B22863963}" dt="2024-01-08T04:45:11.549" v="10359" actId="478"/>
          <ac:picMkLst>
            <pc:docMk/>
            <pc:sldMk cId="2551857887" sldId="467"/>
            <ac:picMk id="4" creationId="{D7C17DBE-DCDF-3715-2BB1-66CC75BBF644}"/>
          </ac:picMkLst>
        </pc:picChg>
      </pc:sldChg>
      <pc:sldChg chg="modSp add mod">
        <pc:chgData name="범수 김" userId="863329ffd88cf9fc" providerId="LiveId" clId="{4DDF83DA-35FB-47D0-9DA1-CC2B22863963}" dt="2024-01-08T04:54:32.641" v="10926" actId="20577"/>
        <pc:sldMkLst>
          <pc:docMk/>
          <pc:sldMk cId="2117443119" sldId="468"/>
        </pc:sldMkLst>
        <pc:spChg chg="mod">
          <ac:chgData name="범수 김" userId="863329ffd88cf9fc" providerId="LiveId" clId="{4DDF83DA-35FB-47D0-9DA1-CC2B22863963}" dt="2024-01-08T04:54:32.641" v="10926" actId="20577"/>
          <ac:spMkLst>
            <pc:docMk/>
            <pc:sldMk cId="2117443119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4:55:17.134" v="10968" actId="12789"/>
        <pc:sldMkLst>
          <pc:docMk/>
          <pc:sldMk cId="414290708" sldId="469"/>
        </pc:sldMkLst>
        <pc:spChg chg="mod">
          <ac:chgData name="범수 김" userId="863329ffd88cf9fc" providerId="LiveId" clId="{4DDF83DA-35FB-47D0-9DA1-CC2B22863963}" dt="2024-01-08T04:55:17.134" v="10968" actId="12789"/>
          <ac:spMkLst>
            <pc:docMk/>
            <pc:sldMk cId="414290708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03:30.984" v="11688" actId="208"/>
        <pc:sldMkLst>
          <pc:docMk/>
          <pc:sldMk cId="1892777587" sldId="470"/>
        </pc:sldMkLst>
        <pc:spChg chg="add mod">
          <ac:chgData name="범수 김" userId="863329ffd88cf9fc" providerId="LiveId" clId="{4DDF83DA-35FB-47D0-9DA1-CC2B22863963}" dt="2024-01-08T05:03:30.984" v="11688" actId="208"/>
          <ac:spMkLst>
            <pc:docMk/>
            <pc:sldMk cId="1892777587" sldId="470"/>
            <ac:spMk id="2" creationId="{84E8E9A7-ED1B-0AC8-2A91-D939ADDDAFE0}"/>
          </ac:spMkLst>
        </pc:spChg>
        <pc:spChg chg="mod">
          <ac:chgData name="범수 김" userId="863329ffd88cf9fc" providerId="LiveId" clId="{4DDF83DA-35FB-47D0-9DA1-CC2B22863963}" dt="2024-01-08T04:55:25.179" v="10976" actId="1076"/>
          <ac:spMkLst>
            <pc:docMk/>
            <pc:sldMk cId="1892777587" sldId="470"/>
            <ac:spMk id="5" creationId="{A389414F-66B7-1262-7F78-D45BD7660CF6}"/>
          </ac:spMkLst>
        </pc:spChg>
      </pc:sldChg>
      <pc:sldChg chg="add del">
        <pc:chgData name="범수 김" userId="863329ffd88cf9fc" providerId="LiveId" clId="{4DDF83DA-35FB-47D0-9DA1-CC2B22863963}" dt="2024-01-08T05:03:36.687" v="11690" actId="47"/>
        <pc:sldMkLst>
          <pc:docMk/>
          <pc:sldMk cId="1676404087" sldId="471"/>
        </pc:sldMkLst>
      </pc:sldChg>
      <pc:sldChg chg="modSp add mod">
        <pc:chgData name="범수 김" userId="863329ffd88cf9fc" providerId="LiveId" clId="{4DDF83DA-35FB-47D0-9DA1-CC2B22863963}" dt="2024-01-08T05:03:56.678" v="11733" actId="20577"/>
        <pc:sldMkLst>
          <pc:docMk/>
          <pc:sldMk cId="3435160593" sldId="471"/>
        </pc:sldMkLst>
        <pc:spChg chg="mod">
          <ac:chgData name="범수 김" userId="863329ffd88cf9fc" providerId="LiveId" clId="{4DDF83DA-35FB-47D0-9DA1-CC2B22863963}" dt="2024-01-08T05:03:56.678" v="11733" actId="20577"/>
          <ac:spMkLst>
            <pc:docMk/>
            <pc:sldMk cId="3435160593" sldId="47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13:08.020" v="12593" actId="1076"/>
        <pc:sldMkLst>
          <pc:docMk/>
          <pc:sldMk cId="4031963484" sldId="472"/>
        </pc:sldMkLst>
        <pc:spChg chg="add mod">
          <ac:chgData name="범수 김" userId="863329ffd88cf9fc" providerId="LiveId" clId="{4DDF83DA-35FB-47D0-9DA1-CC2B22863963}" dt="2024-01-08T05:04:55.748" v="11746" actId="164"/>
          <ac:spMkLst>
            <pc:docMk/>
            <pc:sldMk cId="4031963484" sldId="472"/>
            <ac:spMk id="4" creationId="{4A1019DA-7ABB-E90B-0861-7C7A8801A0BA}"/>
          </ac:spMkLst>
        </pc:spChg>
        <pc:spChg chg="mod">
          <ac:chgData name="범수 김" userId="863329ffd88cf9fc" providerId="LiveId" clId="{4DDF83DA-35FB-47D0-9DA1-CC2B22863963}" dt="2024-01-08T05:04:04.083" v="11740" actId="1076"/>
          <ac:spMkLst>
            <pc:docMk/>
            <pc:sldMk cId="4031963484" sldId="472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5:11:45.838" v="12217" actId="20577"/>
          <ac:spMkLst>
            <pc:docMk/>
            <pc:sldMk cId="4031963484" sldId="472"/>
            <ac:spMk id="7" creationId="{4D3E9D3B-4084-41DA-30DA-E181D58E921E}"/>
          </ac:spMkLst>
        </pc:spChg>
        <pc:spChg chg="add mod">
          <ac:chgData name="범수 김" userId="863329ffd88cf9fc" providerId="LiveId" clId="{4DDF83DA-35FB-47D0-9DA1-CC2B22863963}" dt="2024-01-08T05:13:08.020" v="12593" actId="1076"/>
          <ac:spMkLst>
            <pc:docMk/>
            <pc:sldMk cId="4031963484" sldId="472"/>
            <ac:spMk id="8" creationId="{877457DA-8F11-1C78-3C8E-11FCFF7C9094}"/>
          </ac:spMkLst>
        </pc:spChg>
        <pc:grpChg chg="add mod">
          <ac:chgData name="범수 김" userId="863329ffd88cf9fc" providerId="LiveId" clId="{4DDF83DA-35FB-47D0-9DA1-CC2B22863963}" dt="2024-01-08T05:05:28.716" v="11892" actId="1076"/>
          <ac:grpSpMkLst>
            <pc:docMk/>
            <pc:sldMk cId="4031963484" sldId="472"/>
            <ac:grpSpMk id="6" creationId="{0AD5E19B-9704-C27F-95FF-26DA02FB2D85}"/>
          </ac:grpSpMkLst>
        </pc:grpChg>
        <pc:picChg chg="add mod">
          <ac:chgData name="범수 김" userId="863329ffd88cf9fc" providerId="LiveId" clId="{4DDF83DA-35FB-47D0-9DA1-CC2B22863963}" dt="2024-01-08T05:04:55.748" v="11746" actId="164"/>
          <ac:picMkLst>
            <pc:docMk/>
            <pc:sldMk cId="4031963484" sldId="472"/>
            <ac:picMk id="3" creationId="{0375412D-76CB-859F-4A34-7B881AD016F6}"/>
          </ac:picMkLst>
        </pc:picChg>
      </pc:sldChg>
      <pc:sldChg chg="modSp add mod ord">
        <pc:chgData name="범수 김" userId="863329ffd88cf9fc" providerId="LiveId" clId="{4DDF83DA-35FB-47D0-9DA1-CC2B22863963}" dt="2024-01-08T05:31:57.238" v="12609" actId="20577"/>
        <pc:sldMkLst>
          <pc:docMk/>
          <pc:sldMk cId="573160916" sldId="473"/>
        </pc:sldMkLst>
        <pc:spChg chg="mod">
          <ac:chgData name="범수 김" userId="863329ffd88cf9fc" providerId="LiveId" clId="{4DDF83DA-35FB-47D0-9DA1-CC2B22863963}" dt="2024-01-08T05:31:57.238" v="12609" actId="20577"/>
          <ac:spMkLst>
            <pc:docMk/>
            <pc:sldMk cId="573160916" sldId="47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34:35.603" v="13272" actId="20577"/>
        <pc:sldMkLst>
          <pc:docMk/>
          <pc:sldMk cId="4068964829" sldId="474"/>
        </pc:sldMkLst>
        <pc:spChg chg="add mod">
          <ac:chgData name="범수 김" userId="863329ffd88cf9fc" providerId="LiveId" clId="{4DDF83DA-35FB-47D0-9DA1-CC2B22863963}" dt="2024-01-08T05:32:38.438" v="12624" actId="1076"/>
          <ac:spMkLst>
            <pc:docMk/>
            <pc:sldMk cId="4068964829" sldId="474"/>
            <ac:spMk id="2" creationId="{7F08470C-569C-88F0-629F-5402D091A1D3}"/>
          </ac:spMkLst>
        </pc:spChg>
        <pc:spChg chg="add mod">
          <ac:chgData name="범수 김" userId="863329ffd88cf9fc" providerId="LiveId" clId="{4DDF83DA-35FB-47D0-9DA1-CC2B22863963}" dt="2024-01-08T05:34:35.603" v="13272" actId="20577"/>
          <ac:spMkLst>
            <pc:docMk/>
            <pc:sldMk cId="4068964829" sldId="474"/>
            <ac:spMk id="3" creationId="{2574045C-BE2C-2A5B-1C19-C99987C988E8}"/>
          </ac:spMkLst>
        </pc:spChg>
        <pc:spChg chg="mod">
          <ac:chgData name="범수 김" userId="863329ffd88cf9fc" providerId="LiveId" clId="{4DDF83DA-35FB-47D0-9DA1-CC2B22863963}" dt="2024-01-08T05:32:03.775" v="12616" actId="1076"/>
          <ac:spMkLst>
            <pc:docMk/>
            <pc:sldMk cId="4068964829" sldId="47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5:41:37.942" v="13434" actId="20577"/>
        <pc:sldMkLst>
          <pc:docMk/>
          <pc:sldMk cId="3422972654" sldId="475"/>
        </pc:sldMkLst>
        <pc:spChg chg="mod">
          <ac:chgData name="범수 김" userId="863329ffd88cf9fc" providerId="LiveId" clId="{4DDF83DA-35FB-47D0-9DA1-CC2B22863963}" dt="2024-01-08T05:41:37.942" v="13434" actId="20577"/>
          <ac:spMkLst>
            <pc:docMk/>
            <pc:sldMk cId="3422972654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4:59.841" v="14311" actId="1076"/>
        <pc:sldMkLst>
          <pc:docMk/>
          <pc:sldMk cId="3900245206" sldId="476"/>
        </pc:sldMkLst>
        <pc:spChg chg="add mod">
          <ac:chgData name="범수 김" userId="863329ffd88cf9fc" providerId="LiveId" clId="{4DDF83DA-35FB-47D0-9DA1-CC2B22863963}" dt="2024-01-08T05:53:53.820" v="14027" actId="20577"/>
          <ac:spMkLst>
            <pc:docMk/>
            <pc:sldMk cId="3900245206" sldId="476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4:59.841" v="14311" actId="1076"/>
          <ac:spMkLst>
            <pc:docMk/>
            <pc:sldMk cId="3900245206" sldId="476"/>
            <ac:spMk id="3" creationId="{39FA5544-A032-BBAE-ED60-2D5699BF60D2}"/>
          </ac:spMkLst>
        </pc:spChg>
        <pc:spChg chg="mod">
          <ac:chgData name="범수 김" userId="863329ffd88cf9fc" providerId="LiveId" clId="{4DDF83DA-35FB-47D0-9DA1-CC2B22863963}" dt="2024-01-08T05:41:48.460" v="13441" actId="1076"/>
          <ac:spMkLst>
            <pc:docMk/>
            <pc:sldMk cId="3900245206" sldId="47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7:22.803" v="14514" actId="164"/>
        <pc:sldMkLst>
          <pc:docMk/>
          <pc:sldMk cId="2993063415" sldId="477"/>
        </pc:sldMkLst>
        <pc:spChg chg="mod">
          <ac:chgData name="범수 김" userId="863329ffd88cf9fc" providerId="LiveId" clId="{4DDF83DA-35FB-47D0-9DA1-CC2B22863963}" dt="2024-01-08T05:56:29.596" v="14499" actId="20577"/>
          <ac:spMkLst>
            <pc:docMk/>
            <pc:sldMk cId="2993063415" sldId="477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3" creationId="{A8D7CB6F-2021-62D7-032D-3021C3F5CB3D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7" creationId="{DD220662-450D-2224-5589-FD41D9AA51D9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8" creationId="{6CD89105-44A1-DAB2-2262-3D01EEB04FE5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9" creationId="{C4609487-63F5-1617-C871-5B7637B28C64}"/>
          </ac:spMkLst>
        </pc:spChg>
        <pc:grpChg chg="add mod">
          <ac:chgData name="범수 김" userId="863329ffd88cf9fc" providerId="LiveId" clId="{4DDF83DA-35FB-47D0-9DA1-CC2B22863963}" dt="2024-01-08T05:57:22.803" v="14514" actId="164"/>
          <ac:grpSpMkLst>
            <pc:docMk/>
            <pc:sldMk cId="2993063415" sldId="477"/>
            <ac:grpSpMk id="10" creationId="{B79F7893-1F11-AD9C-88FF-174F86244AA5}"/>
          </ac:grpSpMkLst>
        </pc:grpChg>
        <pc:picChg chg="add mod">
          <ac:chgData name="범수 김" userId="863329ffd88cf9fc" providerId="LiveId" clId="{4DDF83DA-35FB-47D0-9DA1-CC2B22863963}" dt="2024-01-08T05:57:22.803" v="14514" actId="164"/>
          <ac:picMkLst>
            <pc:docMk/>
            <pc:sldMk cId="2993063415" sldId="477"/>
            <ac:picMk id="6" creationId="{C4452D2D-C0AC-AEB8-8530-ED593F035820}"/>
          </ac:picMkLst>
        </pc:picChg>
      </pc:sldChg>
      <pc:sldChg chg="delSp modSp add mod">
        <pc:chgData name="범수 김" userId="863329ffd88cf9fc" providerId="LiveId" clId="{4DDF83DA-35FB-47D0-9DA1-CC2B22863963}" dt="2024-01-08T06:02:42.496" v="14743" actId="20577"/>
        <pc:sldMkLst>
          <pc:docMk/>
          <pc:sldMk cId="984822869" sldId="478"/>
        </pc:sldMkLst>
        <pc:spChg chg="mod">
          <ac:chgData name="범수 김" userId="863329ffd88cf9fc" providerId="LiveId" clId="{4DDF83DA-35FB-47D0-9DA1-CC2B22863963}" dt="2024-01-08T06:02:42.496" v="14743" actId="20577"/>
          <ac:spMkLst>
            <pc:docMk/>
            <pc:sldMk cId="984822869" sldId="478"/>
            <ac:spMk id="2" creationId="{B98B59B5-01C0-28B5-74C8-6FC7069FD5F0}"/>
          </ac:spMkLst>
        </pc:spChg>
        <pc:spChg chg="del 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3" creationId="{A8D7CB6F-2021-62D7-032D-3021C3F5CB3D}"/>
          </ac:spMkLst>
        </pc:spChg>
        <pc:spChg chg="del mod">
          <ac:chgData name="범수 김" userId="863329ffd88cf9fc" providerId="LiveId" clId="{4DDF83DA-35FB-47D0-9DA1-CC2B22863963}" dt="2024-01-08T06:02:00.674" v="14639" actId="478"/>
          <ac:spMkLst>
            <pc:docMk/>
            <pc:sldMk cId="984822869" sldId="478"/>
            <ac:spMk id="7" creationId="{DD220662-450D-2224-5589-FD41D9AA51D9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8" creationId="{6CD89105-44A1-DAB2-2262-3D01EEB04FE5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9" creationId="{C4609487-63F5-1617-C871-5B7637B28C64}"/>
          </ac:spMkLst>
        </pc:spChg>
        <pc:grpChg chg="mod">
          <ac:chgData name="범수 김" userId="863329ffd88cf9fc" providerId="LiveId" clId="{4DDF83DA-35FB-47D0-9DA1-CC2B22863963}" dt="2024-01-08T06:02:02.250" v="14640" actId="1076"/>
          <ac:grpSpMkLst>
            <pc:docMk/>
            <pc:sldMk cId="984822869" sldId="478"/>
            <ac:grpSpMk id="10" creationId="{B79F7893-1F11-AD9C-88FF-174F86244AA5}"/>
          </ac:grpSpMkLst>
        </pc:grpChg>
        <pc:picChg chg="mod">
          <ac:chgData name="범수 김" userId="863329ffd88cf9fc" providerId="LiveId" clId="{4DDF83DA-35FB-47D0-9DA1-CC2B22863963}" dt="2024-01-08T06:01:59.779" v="14638" actId="478"/>
          <ac:picMkLst>
            <pc:docMk/>
            <pc:sldMk cId="984822869" sldId="478"/>
            <ac:picMk id="6" creationId="{C4452D2D-C0AC-AEB8-8530-ED593F035820}"/>
          </ac:picMkLst>
        </pc:picChg>
      </pc:sldChg>
      <pc:sldChg chg="modSp add mod">
        <pc:chgData name="범수 김" userId="863329ffd88cf9fc" providerId="LiveId" clId="{4DDF83DA-35FB-47D0-9DA1-CC2B22863963}" dt="2024-01-08T06:05:17.501" v="14772" actId="20577"/>
        <pc:sldMkLst>
          <pc:docMk/>
          <pc:sldMk cId="531677650" sldId="479"/>
        </pc:sldMkLst>
        <pc:spChg chg="mod">
          <ac:chgData name="범수 김" userId="863329ffd88cf9fc" providerId="LiveId" clId="{4DDF83DA-35FB-47D0-9DA1-CC2B22863963}" dt="2024-01-08T06:05:17.501" v="14772" actId="20577"/>
          <ac:spMkLst>
            <pc:docMk/>
            <pc:sldMk cId="531677650" sldId="47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6:10:07.357" v="15677" actId="20577"/>
        <pc:sldMkLst>
          <pc:docMk/>
          <pc:sldMk cId="3384396238" sldId="480"/>
        </pc:sldMkLst>
        <pc:spChg chg="add mod">
          <ac:chgData name="범수 김" userId="863329ffd88cf9fc" providerId="LiveId" clId="{4DDF83DA-35FB-47D0-9DA1-CC2B22863963}" dt="2024-01-08T06:09:38.646" v="15538" actId="1076"/>
          <ac:spMkLst>
            <pc:docMk/>
            <pc:sldMk cId="3384396238" sldId="480"/>
            <ac:spMk id="2" creationId="{6A7D42A9-7303-E190-5DF5-E317D96E9900}"/>
          </ac:spMkLst>
        </pc:spChg>
        <pc:spChg chg="mod">
          <ac:chgData name="범수 김" userId="863329ffd88cf9fc" providerId="LiveId" clId="{4DDF83DA-35FB-47D0-9DA1-CC2B22863963}" dt="2024-01-08T06:05:31.828" v="14783" actId="1076"/>
          <ac:spMkLst>
            <pc:docMk/>
            <pc:sldMk cId="3384396238" sldId="48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6:09:34.169" v="15537" actId="571"/>
          <ac:spMkLst>
            <pc:docMk/>
            <pc:sldMk cId="3384396238" sldId="480"/>
            <ac:spMk id="6" creationId="{E7BD8E8E-A95A-10A4-79AB-D68D947E0783}"/>
          </ac:spMkLst>
        </pc:spChg>
        <pc:spChg chg="add mod">
          <ac:chgData name="범수 김" userId="863329ffd88cf9fc" providerId="LiveId" clId="{4DDF83DA-35FB-47D0-9DA1-CC2B22863963}" dt="2024-01-08T06:09:33.973" v="15536" actId="571"/>
          <ac:spMkLst>
            <pc:docMk/>
            <pc:sldMk cId="3384396238" sldId="480"/>
            <ac:spMk id="7" creationId="{DCB15998-8DBA-DA02-17C3-E09DE43866F7}"/>
          </ac:spMkLst>
        </pc:spChg>
        <pc:spChg chg="add mod">
          <ac:chgData name="범수 김" userId="863329ffd88cf9fc" providerId="LiveId" clId="{4DDF83DA-35FB-47D0-9DA1-CC2B22863963}" dt="2024-01-08T06:10:07.357" v="15677" actId="20577"/>
          <ac:spMkLst>
            <pc:docMk/>
            <pc:sldMk cId="3384396238" sldId="480"/>
            <ac:spMk id="8" creationId="{3322498A-EB48-02BB-C119-4FCB44A8505A}"/>
          </ac:spMkLst>
        </pc:spChg>
        <pc:picChg chg="add del">
          <ac:chgData name="범수 김" userId="863329ffd88cf9fc" providerId="LiveId" clId="{4DDF83DA-35FB-47D0-9DA1-CC2B22863963}" dt="2024-01-08T06:08:51.522" v="15529" actId="478"/>
          <ac:picMkLst>
            <pc:docMk/>
            <pc:sldMk cId="3384396238" sldId="480"/>
            <ac:picMk id="4" creationId="{00719825-B96B-40C8-9C31-8DE28A29BA96}"/>
          </ac:picMkLst>
        </pc:picChg>
      </pc:sldChg>
      <pc:sldChg chg="delSp modSp add mod">
        <pc:chgData name="범수 김" userId="863329ffd88cf9fc" providerId="LiveId" clId="{4DDF83DA-35FB-47D0-9DA1-CC2B22863963}" dt="2024-01-08T06:09:10.969" v="15533" actId="1076"/>
        <pc:sldMkLst>
          <pc:docMk/>
          <pc:sldMk cId="3576642767" sldId="481"/>
        </pc:sldMkLst>
        <pc:spChg chg="del">
          <ac:chgData name="범수 김" userId="863329ffd88cf9fc" providerId="LiveId" clId="{4DDF83DA-35FB-47D0-9DA1-CC2B22863963}" dt="2024-01-08T06:08:49.936" v="15528" actId="478"/>
          <ac:spMkLst>
            <pc:docMk/>
            <pc:sldMk cId="3576642767" sldId="481"/>
            <ac:spMk id="2" creationId="{6A7D42A9-7303-E190-5DF5-E317D96E9900}"/>
          </ac:spMkLst>
        </pc:spChg>
        <pc:picChg chg="mod">
          <ac:chgData name="범수 김" userId="863329ffd88cf9fc" providerId="LiveId" clId="{4DDF83DA-35FB-47D0-9DA1-CC2B22863963}" dt="2024-01-08T06:09:10.969" v="15533" actId="1076"/>
          <ac:picMkLst>
            <pc:docMk/>
            <pc:sldMk cId="3576642767" sldId="481"/>
            <ac:picMk id="4" creationId="{00719825-B96B-40C8-9C31-8DE28A29BA96}"/>
          </ac:picMkLst>
        </pc:picChg>
      </pc:sldChg>
      <pc:sldChg chg="modSp add mod">
        <pc:chgData name="범수 김" userId="863329ffd88cf9fc" providerId="LiveId" clId="{4DDF83DA-35FB-47D0-9DA1-CC2B22863963}" dt="2024-01-08T07:38:56.998" v="15715" actId="20577"/>
        <pc:sldMkLst>
          <pc:docMk/>
          <pc:sldMk cId="416858236" sldId="482"/>
        </pc:sldMkLst>
        <pc:spChg chg="mod">
          <ac:chgData name="범수 김" userId="863329ffd88cf9fc" providerId="LiveId" clId="{4DDF83DA-35FB-47D0-9DA1-CC2B22863963}" dt="2024-01-08T07:38:56.998" v="15715" actId="20577"/>
          <ac:spMkLst>
            <pc:docMk/>
            <pc:sldMk cId="416858236" sldId="48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7:43:06.921" v="16829" actId="20577"/>
        <pc:sldMkLst>
          <pc:docMk/>
          <pc:sldMk cId="1975219060" sldId="483"/>
        </pc:sldMkLst>
        <pc:spChg chg="add mod">
          <ac:chgData name="범수 김" userId="863329ffd88cf9fc" providerId="LiveId" clId="{4DDF83DA-35FB-47D0-9DA1-CC2B22863963}" dt="2024-01-08T07:43:06.921" v="16829" actId="20577"/>
          <ac:spMkLst>
            <pc:docMk/>
            <pc:sldMk cId="1975219060" sldId="483"/>
            <ac:spMk id="2" creationId="{B1CBC4B9-E12E-1370-1B53-3724793A84D0}"/>
          </ac:spMkLst>
        </pc:spChg>
        <pc:spChg chg="mod">
          <ac:chgData name="범수 김" userId="863329ffd88cf9fc" providerId="LiveId" clId="{4DDF83DA-35FB-47D0-9DA1-CC2B22863963}" dt="2024-01-08T07:39:08.306" v="15724" actId="1076"/>
          <ac:spMkLst>
            <pc:docMk/>
            <pc:sldMk cId="1975219060" sldId="48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7:52:03.566" v="16853" actId="20577"/>
        <pc:sldMkLst>
          <pc:docMk/>
          <pc:sldMk cId="1722303370" sldId="484"/>
        </pc:sldMkLst>
        <pc:spChg chg="mod">
          <ac:chgData name="범수 김" userId="863329ffd88cf9fc" providerId="LiveId" clId="{4DDF83DA-35FB-47D0-9DA1-CC2B22863963}" dt="2024-01-08T07:52:03.566" v="16853" actId="20577"/>
          <ac:spMkLst>
            <pc:docMk/>
            <pc:sldMk cId="1722303370" sldId="48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9:18.115" v="17223" actId="208"/>
        <pc:sldMkLst>
          <pc:docMk/>
          <pc:sldMk cId="3531691591" sldId="485"/>
        </pc:sldMkLst>
        <pc:spChg chg="add mod">
          <ac:chgData name="범수 김" userId="863329ffd88cf9fc" providerId="LiveId" clId="{4DDF83DA-35FB-47D0-9DA1-CC2B22863963}" dt="2024-01-08T11:19:18.115" v="17223" actId="208"/>
          <ac:spMkLst>
            <pc:docMk/>
            <pc:sldMk cId="3531691591" sldId="485"/>
            <ac:spMk id="2" creationId="{507F72F9-954F-0D97-218C-B7ADD2DEFDB9}"/>
          </ac:spMkLst>
        </pc:spChg>
        <pc:spChg chg="mod">
          <ac:chgData name="범수 김" userId="863329ffd88cf9fc" providerId="LiveId" clId="{4DDF83DA-35FB-47D0-9DA1-CC2B22863963}" dt="2024-01-08T07:52:10.700" v="16860" actId="1076"/>
          <ac:spMkLst>
            <pc:docMk/>
            <pc:sldMk cId="3531691591" sldId="485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18:55.270" v="17056" actId="1076"/>
          <ac:picMkLst>
            <pc:docMk/>
            <pc:sldMk cId="3531691591" sldId="485"/>
            <ac:picMk id="4" creationId="{EAD2AC07-14E8-0E2B-6E31-D4FD4655E538}"/>
          </ac:picMkLst>
        </pc:picChg>
      </pc:sldChg>
      <pc:sldChg chg="add del">
        <pc:chgData name="범수 김" userId="863329ffd88cf9fc" providerId="LiveId" clId="{4DDF83DA-35FB-47D0-9DA1-CC2B22863963}" dt="2024-01-08T11:16:22.313" v="16935" actId="47"/>
        <pc:sldMkLst>
          <pc:docMk/>
          <pc:sldMk cId="720368462" sldId="486"/>
        </pc:sldMkLst>
      </pc:sldChg>
      <pc:sldChg chg="modSp add mod ord">
        <pc:chgData name="범수 김" userId="863329ffd88cf9fc" providerId="LiveId" clId="{4DDF83DA-35FB-47D0-9DA1-CC2B22863963}" dt="2024-01-08T11:16:40.351" v="16970" actId="12789"/>
        <pc:sldMkLst>
          <pc:docMk/>
          <pc:sldMk cId="807091050" sldId="487"/>
        </pc:sldMkLst>
        <pc:spChg chg="mod">
          <ac:chgData name="범수 김" userId="863329ffd88cf9fc" providerId="LiveId" clId="{4DDF83DA-35FB-47D0-9DA1-CC2B22863963}" dt="2024-01-08T11:16:40.351" v="16970" actId="12789"/>
          <ac:spMkLst>
            <pc:docMk/>
            <pc:sldMk cId="807091050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7:14.238" v="17054" actId="1076"/>
        <pc:sldMkLst>
          <pc:docMk/>
          <pc:sldMk cId="2675554930" sldId="488"/>
        </pc:sldMkLst>
        <pc:spChg chg="add mod">
          <ac:chgData name="범수 김" userId="863329ffd88cf9fc" providerId="LiveId" clId="{4DDF83DA-35FB-47D0-9DA1-CC2B22863963}" dt="2024-01-08T11:17:14.238" v="17054" actId="1076"/>
          <ac:spMkLst>
            <pc:docMk/>
            <pc:sldMk cId="2675554930" sldId="488"/>
            <ac:spMk id="2" creationId="{BB927BE7-F72E-E7AD-C767-8511B090BEE5}"/>
          </ac:spMkLst>
        </pc:spChg>
        <pc:spChg chg="mod">
          <ac:chgData name="범수 김" userId="863329ffd88cf9fc" providerId="LiveId" clId="{4DDF83DA-35FB-47D0-9DA1-CC2B22863963}" dt="2024-01-08T11:16:45.718" v="16978" actId="1076"/>
          <ac:spMkLst>
            <pc:docMk/>
            <pc:sldMk cId="2675554930" sldId="48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20:18.088" v="17266" actId="12789"/>
        <pc:sldMkLst>
          <pc:docMk/>
          <pc:sldMk cId="3887005311" sldId="489"/>
        </pc:sldMkLst>
        <pc:spChg chg="mod">
          <ac:chgData name="범수 김" userId="863329ffd88cf9fc" providerId="LiveId" clId="{4DDF83DA-35FB-47D0-9DA1-CC2B22863963}" dt="2024-01-08T11:20:18.088" v="17266" actId="12789"/>
          <ac:spMkLst>
            <pc:docMk/>
            <pc:sldMk cId="3887005311" sldId="48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23:28.246" v="18049" actId="20577"/>
        <pc:sldMkLst>
          <pc:docMk/>
          <pc:sldMk cId="884678393" sldId="490"/>
        </pc:sldMkLst>
        <pc:spChg chg="add mod">
          <ac:chgData name="범수 김" userId="863329ffd88cf9fc" providerId="LiveId" clId="{4DDF83DA-35FB-47D0-9DA1-CC2B22863963}" dt="2024-01-08T11:23:28.246" v="18049" actId="20577"/>
          <ac:spMkLst>
            <pc:docMk/>
            <pc:sldMk cId="884678393" sldId="490"/>
            <ac:spMk id="2" creationId="{E09605AE-EA3F-8109-6CA5-67086C5943BB}"/>
          </ac:spMkLst>
        </pc:spChg>
        <pc:spChg chg="mod">
          <ac:chgData name="범수 김" userId="863329ffd88cf9fc" providerId="LiveId" clId="{4DDF83DA-35FB-47D0-9DA1-CC2B22863963}" dt="2024-01-08T11:20:23.591" v="17273" actId="1076"/>
          <ac:spMkLst>
            <pc:docMk/>
            <pc:sldMk cId="884678393" sldId="49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22:41.003" v="17890" actId="164"/>
          <ac:spMkLst>
            <pc:docMk/>
            <pc:sldMk cId="884678393" sldId="490"/>
            <ac:spMk id="6" creationId="{68624C77-BC13-4B88-5A68-23714FD0F854}"/>
          </ac:spMkLst>
        </pc:spChg>
        <pc:grpChg chg="add mod">
          <ac:chgData name="범수 김" userId="863329ffd88cf9fc" providerId="LiveId" clId="{4DDF83DA-35FB-47D0-9DA1-CC2B22863963}" dt="2024-01-08T11:22:41.003" v="17890" actId="164"/>
          <ac:grpSpMkLst>
            <pc:docMk/>
            <pc:sldMk cId="884678393" sldId="490"/>
            <ac:grpSpMk id="7" creationId="{0BADA96A-1FF0-41BD-D8F4-4BAD80A5C460}"/>
          </ac:grpSpMkLst>
        </pc:grpChg>
        <pc:picChg chg="add mod">
          <ac:chgData name="범수 김" userId="863329ffd88cf9fc" providerId="LiveId" clId="{4DDF83DA-35FB-47D0-9DA1-CC2B22863963}" dt="2024-01-08T11:22:41.003" v="17890" actId="164"/>
          <ac:picMkLst>
            <pc:docMk/>
            <pc:sldMk cId="884678393" sldId="490"/>
            <ac:picMk id="4" creationId="{AEF813E5-8F9D-C43A-A1AE-F0EFEBF33B47}"/>
          </ac:picMkLst>
        </pc:picChg>
      </pc:sldChg>
      <pc:sldChg chg="modSp add mod">
        <pc:chgData name="범수 김" userId="863329ffd88cf9fc" providerId="LiveId" clId="{4DDF83DA-35FB-47D0-9DA1-CC2B22863963}" dt="2024-01-08T11:34:54.482" v="18068" actId="20577"/>
        <pc:sldMkLst>
          <pc:docMk/>
          <pc:sldMk cId="1595487235" sldId="491"/>
        </pc:sldMkLst>
        <pc:spChg chg="mod">
          <ac:chgData name="범수 김" userId="863329ffd88cf9fc" providerId="LiveId" clId="{4DDF83DA-35FB-47D0-9DA1-CC2B22863963}" dt="2024-01-08T11:34:54.482" v="18068" actId="20577"/>
          <ac:spMkLst>
            <pc:docMk/>
            <pc:sldMk cId="1595487235" sldId="49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35:53.973" v="18303" actId="208"/>
        <pc:sldMkLst>
          <pc:docMk/>
          <pc:sldMk cId="3477272406" sldId="492"/>
        </pc:sldMkLst>
        <pc:spChg chg="add mod">
          <ac:chgData name="범수 김" userId="863329ffd88cf9fc" providerId="LiveId" clId="{4DDF83DA-35FB-47D0-9DA1-CC2B22863963}" dt="2024-01-08T11:35:53.973" v="18303" actId="208"/>
          <ac:spMkLst>
            <pc:docMk/>
            <pc:sldMk cId="3477272406" sldId="492"/>
            <ac:spMk id="2" creationId="{4B72DC6F-3DD5-8C06-5C9B-F8C9B025498B}"/>
          </ac:spMkLst>
        </pc:spChg>
        <pc:spChg chg="mod">
          <ac:chgData name="범수 김" userId="863329ffd88cf9fc" providerId="LiveId" clId="{4DDF83DA-35FB-47D0-9DA1-CC2B22863963}" dt="2024-01-08T11:35:06.676" v="18075" actId="1076"/>
          <ac:spMkLst>
            <pc:docMk/>
            <pc:sldMk cId="3477272406" sldId="492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35:49.848" v="18301" actId="1076"/>
          <ac:picMkLst>
            <pc:docMk/>
            <pc:sldMk cId="3477272406" sldId="492"/>
            <ac:picMk id="4" creationId="{CE493FA8-49B9-6661-09D2-F01C3B2E6BF4}"/>
          </ac:picMkLst>
        </pc:picChg>
      </pc:sldChg>
      <pc:sldChg chg="modSp add mod">
        <pc:chgData name="범수 김" userId="863329ffd88cf9fc" providerId="LiveId" clId="{4DDF83DA-35FB-47D0-9DA1-CC2B22863963}" dt="2024-01-08T11:39:28.778" v="18342" actId="20577"/>
        <pc:sldMkLst>
          <pc:docMk/>
          <pc:sldMk cId="2575358821" sldId="493"/>
        </pc:sldMkLst>
        <pc:spChg chg="mod">
          <ac:chgData name="범수 김" userId="863329ffd88cf9fc" providerId="LiveId" clId="{4DDF83DA-35FB-47D0-9DA1-CC2B22863963}" dt="2024-01-08T11:39:28.778" v="18342" actId="20577"/>
          <ac:spMkLst>
            <pc:docMk/>
            <pc:sldMk cId="2575358821" sldId="4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2:37.681" v="18912" actId="164"/>
        <pc:sldMkLst>
          <pc:docMk/>
          <pc:sldMk cId="3431383475" sldId="494"/>
        </pc:sldMkLst>
        <pc:spChg chg="add mod">
          <ac:chgData name="범수 김" userId="863329ffd88cf9fc" providerId="LiveId" clId="{4DDF83DA-35FB-47D0-9DA1-CC2B22863963}" dt="2024-01-08T11:41:41.351" v="18902" actId="208"/>
          <ac:spMkLst>
            <pc:docMk/>
            <pc:sldMk cId="3431383475" sldId="494"/>
            <ac:spMk id="4" creationId="{66B3F58D-3DD9-4C93-B276-D1A43D86FD17}"/>
          </ac:spMkLst>
        </pc:spChg>
        <pc:spChg chg="mod">
          <ac:chgData name="범수 김" userId="863329ffd88cf9fc" providerId="LiveId" clId="{4DDF83DA-35FB-47D0-9DA1-CC2B22863963}" dt="2024-01-08T11:39:36.426" v="18351" actId="1076"/>
          <ac:spMkLst>
            <pc:docMk/>
            <pc:sldMk cId="3431383475" sldId="494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42:37.681" v="18912" actId="164"/>
          <ac:spMkLst>
            <pc:docMk/>
            <pc:sldMk cId="3431383475" sldId="494"/>
            <ac:spMk id="8" creationId="{60AD99D7-A6B8-C0E8-2BCE-BA25F397B5B8}"/>
          </ac:spMkLst>
        </pc:spChg>
        <pc:grpChg chg="add mod">
          <ac:chgData name="범수 김" userId="863329ffd88cf9fc" providerId="LiveId" clId="{4DDF83DA-35FB-47D0-9DA1-CC2B22863963}" dt="2024-01-08T11:42:37.681" v="18912" actId="164"/>
          <ac:grpSpMkLst>
            <pc:docMk/>
            <pc:sldMk cId="3431383475" sldId="494"/>
            <ac:grpSpMk id="9" creationId="{5619C468-ABF6-CC2F-47C7-A07498A14008}"/>
          </ac:grpSpMkLst>
        </pc:grp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3" creationId="{67ECE4D9-AEDD-39A9-4F18-9409F07ABF09}"/>
          </ac:picMkLst>
        </pc:pic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7" creationId="{013F2C94-C05A-549D-6D19-19EDDE0DCF5A}"/>
          </ac:picMkLst>
        </pc:picChg>
      </pc:sldChg>
      <pc:sldChg chg="add">
        <pc:chgData name="범수 김" userId="863329ffd88cf9fc" providerId="LiveId" clId="{4DDF83DA-35FB-47D0-9DA1-CC2B22863963}" dt="2024-01-08T11:40:33.025" v="18625"/>
        <pc:sldMkLst>
          <pc:docMk/>
          <pc:sldMk cId="266450435" sldId="495"/>
        </pc:sldMkLst>
      </pc:sldChg>
      <pc:sldChg chg="addSp modSp add mod">
        <pc:chgData name="범수 김" userId="863329ffd88cf9fc" providerId="LiveId" clId="{4DDF83DA-35FB-47D0-9DA1-CC2B22863963}" dt="2024-01-08T11:41:22.150" v="18804" actId="208"/>
        <pc:sldMkLst>
          <pc:docMk/>
          <pc:sldMk cId="2522515833" sldId="496"/>
        </pc:sldMkLst>
        <pc:spChg chg="add mod">
          <ac:chgData name="범수 김" userId="863329ffd88cf9fc" providerId="LiveId" clId="{4DDF83DA-35FB-47D0-9DA1-CC2B22863963}" dt="2024-01-08T11:41:22.150" v="18804" actId="208"/>
          <ac:spMkLst>
            <pc:docMk/>
            <pc:sldMk cId="2522515833" sldId="496"/>
            <ac:spMk id="2" creationId="{D423C68E-9958-10E0-A5AD-FF4651CF66C0}"/>
          </ac:spMkLst>
        </pc:spChg>
        <pc:spChg chg="mod">
          <ac:chgData name="범수 김" userId="863329ffd88cf9fc" providerId="LiveId" clId="{4DDF83DA-35FB-47D0-9DA1-CC2B22863963}" dt="2024-01-08T11:40:42.735" v="18641" actId="1076"/>
          <ac:spMkLst>
            <pc:docMk/>
            <pc:sldMk cId="2522515833" sldId="49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4:34.803" v="18964" actId="12789"/>
        <pc:sldMkLst>
          <pc:docMk/>
          <pc:sldMk cId="1820996452" sldId="497"/>
        </pc:sldMkLst>
        <pc:spChg chg="mod">
          <ac:chgData name="범수 김" userId="863329ffd88cf9fc" providerId="LiveId" clId="{4DDF83DA-35FB-47D0-9DA1-CC2B22863963}" dt="2024-01-08T11:44:34.803" v="18964" actId="12789"/>
          <ac:spMkLst>
            <pc:docMk/>
            <pc:sldMk cId="1820996452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5:50.631" v="19390" actId="208"/>
        <pc:sldMkLst>
          <pc:docMk/>
          <pc:sldMk cId="3881502117" sldId="498"/>
        </pc:sldMkLst>
        <pc:spChg chg="add mod">
          <ac:chgData name="범수 김" userId="863329ffd88cf9fc" providerId="LiveId" clId="{4DDF83DA-35FB-47D0-9DA1-CC2B22863963}" dt="2024-01-08T11:45:50.631" v="19390" actId="208"/>
          <ac:spMkLst>
            <pc:docMk/>
            <pc:sldMk cId="3881502117" sldId="498"/>
            <ac:spMk id="2" creationId="{3D17AA67-3D1A-19FA-9DAC-60ECB214B530}"/>
          </ac:spMkLst>
        </pc:spChg>
        <pc:spChg chg="mod">
          <ac:chgData name="범수 김" userId="863329ffd88cf9fc" providerId="LiveId" clId="{4DDF83DA-35FB-47D0-9DA1-CC2B22863963}" dt="2024-01-08T11:44:39.573" v="18972" actId="1076"/>
          <ac:spMkLst>
            <pc:docMk/>
            <pc:sldMk cId="3881502117" sldId="49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7:37.295" v="19447" actId="20577"/>
        <pc:sldMkLst>
          <pc:docMk/>
          <pc:sldMk cId="3518087364" sldId="499"/>
        </pc:sldMkLst>
        <pc:spChg chg="mod">
          <ac:chgData name="범수 김" userId="863329ffd88cf9fc" providerId="LiveId" clId="{4DDF83DA-35FB-47D0-9DA1-CC2B22863963}" dt="2024-01-08T11:47:37.295" v="19447" actId="20577"/>
          <ac:spMkLst>
            <pc:docMk/>
            <pc:sldMk cId="3518087364" sldId="4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50:29.892" v="19811" actId="20577"/>
        <pc:sldMkLst>
          <pc:docMk/>
          <pc:sldMk cId="3347925429" sldId="500"/>
        </pc:sldMkLst>
        <pc:spChg chg="add mod">
          <ac:chgData name="범수 김" userId="863329ffd88cf9fc" providerId="LiveId" clId="{4DDF83DA-35FB-47D0-9DA1-CC2B22863963}" dt="2024-01-08T11:50:29.892" v="19811" actId="20577"/>
          <ac:spMkLst>
            <pc:docMk/>
            <pc:sldMk cId="3347925429" sldId="500"/>
            <ac:spMk id="4" creationId="{A68026D2-D4B3-E592-44DE-86CA639C86B6}"/>
          </ac:spMkLst>
        </pc:spChg>
        <pc:spChg chg="mod">
          <ac:chgData name="범수 김" userId="863329ffd88cf9fc" providerId="LiveId" clId="{4DDF83DA-35FB-47D0-9DA1-CC2B22863963}" dt="2024-01-08T11:47:43.886" v="19455" actId="1076"/>
          <ac:spMkLst>
            <pc:docMk/>
            <pc:sldMk cId="3347925429" sldId="500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49:14.326" v="19459" actId="1076"/>
          <ac:picMkLst>
            <pc:docMk/>
            <pc:sldMk cId="3347925429" sldId="500"/>
            <ac:picMk id="3" creationId="{F5F84D08-331E-0AE4-6C4F-FC82994ADA61}"/>
          </ac:picMkLst>
        </pc:picChg>
      </pc:sldChg>
      <pc:sldChg chg="addSp delSp modSp add mod">
        <pc:chgData name="범수 김" userId="863329ffd88cf9fc" providerId="LiveId" clId="{4DDF83DA-35FB-47D0-9DA1-CC2B22863963}" dt="2024-01-08T11:55:49.037" v="20002" actId="20577"/>
        <pc:sldMkLst>
          <pc:docMk/>
          <pc:sldMk cId="1562906255" sldId="501"/>
        </pc:sldMkLst>
        <pc:spChg chg="mod">
          <ac:chgData name="범수 김" userId="863329ffd88cf9fc" providerId="LiveId" clId="{4DDF83DA-35FB-47D0-9DA1-CC2B22863963}" dt="2024-01-08T11:55:49.037" v="20002" actId="20577"/>
          <ac:spMkLst>
            <pc:docMk/>
            <pc:sldMk cId="1562906255" sldId="501"/>
            <ac:spMk id="4" creationId="{A68026D2-D4B3-E592-44DE-86CA639C86B6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7" creationId="{B56B5E06-3BB1-26F2-7CA1-71DA732069B8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8" creationId="{3588E7D7-FD38-3764-2238-A8A273404850}"/>
          </ac:spMkLst>
        </pc:spChg>
        <pc:grpChg chg="add mod">
          <ac:chgData name="범수 김" userId="863329ffd88cf9fc" providerId="LiveId" clId="{4DDF83DA-35FB-47D0-9DA1-CC2B22863963}" dt="2024-01-08T11:51:26.708" v="19832" actId="164"/>
          <ac:grpSpMkLst>
            <pc:docMk/>
            <pc:sldMk cId="1562906255" sldId="501"/>
            <ac:grpSpMk id="9" creationId="{B3E7BD49-DB92-9F13-70B6-2A8935489239}"/>
          </ac:grpSpMkLst>
        </pc:grpChg>
        <pc:picChg chg="del">
          <ac:chgData name="범수 김" userId="863329ffd88cf9fc" providerId="LiveId" clId="{4DDF83DA-35FB-47D0-9DA1-CC2B22863963}" dt="2024-01-08T11:50:33.192" v="19813" actId="478"/>
          <ac:picMkLst>
            <pc:docMk/>
            <pc:sldMk cId="1562906255" sldId="501"/>
            <ac:picMk id="3" creationId="{F5F84D08-331E-0AE4-6C4F-FC82994ADA61}"/>
          </ac:picMkLst>
        </pc:picChg>
        <pc:picChg chg="add mod">
          <ac:chgData name="범수 김" userId="863329ffd88cf9fc" providerId="LiveId" clId="{4DDF83DA-35FB-47D0-9DA1-CC2B22863963}" dt="2024-01-08T11:51:26.708" v="19832" actId="164"/>
          <ac:picMkLst>
            <pc:docMk/>
            <pc:sldMk cId="1562906255" sldId="501"/>
            <ac:picMk id="6" creationId="{2C5A5F0E-1BBF-86BB-FF0F-AB2B9F47C682}"/>
          </ac:picMkLst>
        </pc:picChg>
      </pc:sldChg>
      <pc:sldChg chg="addSp delSp modSp add mod">
        <pc:chgData name="범수 김" userId="863329ffd88cf9fc" providerId="LiveId" clId="{4DDF83DA-35FB-47D0-9DA1-CC2B22863963}" dt="2024-01-08T12:13:42.139" v="20097" actId="20577"/>
        <pc:sldMkLst>
          <pc:docMk/>
          <pc:sldMk cId="2515717313" sldId="502"/>
        </pc:sldMkLst>
        <pc:spChg chg="mod">
          <ac:chgData name="범수 김" userId="863329ffd88cf9fc" providerId="LiveId" clId="{4DDF83DA-35FB-47D0-9DA1-CC2B22863963}" dt="2024-01-08T12:13:42.139" v="20097" actId="20577"/>
          <ac:spMkLst>
            <pc:docMk/>
            <pc:sldMk cId="2515717313" sldId="502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8T11:56:48.269" v="20067" actId="478"/>
          <ac:picMkLst>
            <pc:docMk/>
            <pc:sldMk cId="2515717313" sldId="502"/>
            <ac:picMk id="3" creationId="{1B4C600E-72F7-3C23-CA1A-D416AAB9483E}"/>
          </ac:picMkLst>
        </pc:picChg>
      </pc:sldChg>
      <pc:sldChg chg="addSp modSp add mod">
        <pc:chgData name="범수 김" userId="863329ffd88cf9fc" providerId="LiveId" clId="{4DDF83DA-35FB-47D0-9DA1-CC2B22863963}" dt="2024-01-08T12:07:48.291" v="20087" actId="164"/>
        <pc:sldMkLst>
          <pc:docMk/>
          <pc:sldMk cId="2345959588" sldId="503"/>
        </pc:sldMkLst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2" creationId="{317BCB5F-02EA-0138-E41A-CA183381AC01}"/>
          </ac:spMkLst>
        </pc:spChg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4" creationId="{2F3EE59E-008B-E0F4-99CB-844F60F52CCA}"/>
          </ac:spMkLst>
        </pc:spChg>
        <pc:spChg chg="mod">
          <ac:chgData name="범수 김" userId="863329ffd88cf9fc" providerId="LiveId" clId="{4DDF83DA-35FB-47D0-9DA1-CC2B22863963}" dt="2024-01-08T11:56:55.826" v="20078" actId="1076"/>
          <ac:spMkLst>
            <pc:docMk/>
            <pc:sldMk cId="2345959588" sldId="50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8T12:07:48.291" v="20087" actId="164"/>
          <ac:grpSpMkLst>
            <pc:docMk/>
            <pc:sldMk cId="2345959588" sldId="503"/>
            <ac:grpSpMk id="6" creationId="{137307D7-B6B3-A2E5-09FE-6336BF79E8D4}"/>
          </ac:grpSpMkLst>
        </pc:grpChg>
        <pc:picChg chg="mod">
          <ac:chgData name="범수 김" userId="863329ffd88cf9fc" providerId="LiveId" clId="{4DDF83DA-35FB-47D0-9DA1-CC2B22863963}" dt="2024-01-08T12:07:48.291" v="20087" actId="164"/>
          <ac:picMkLst>
            <pc:docMk/>
            <pc:sldMk cId="2345959588" sldId="503"/>
            <ac:picMk id="3" creationId="{1B4C600E-72F7-3C23-CA1A-D416AAB9483E}"/>
          </ac:picMkLst>
        </pc:picChg>
      </pc:sldChg>
      <pc:sldChg chg="modSp add mod">
        <pc:chgData name="범수 김" userId="863329ffd88cf9fc" providerId="LiveId" clId="{4DDF83DA-35FB-47D0-9DA1-CC2B22863963}" dt="2024-01-08T12:13:54.460" v="20109" actId="20577"/>
        <pc:sldMkLst>
          <pc:docMk/>
          <pc:sldMk cId="118042524" sldId="504"/>
        </pc:sldMkLst>
        <pc:spChg chg="mod">
          <ac:chgData name="범수 김" userId="863329ffd88cf9fc" providerId="LiveId" clId="{4DDF83DA-35FB-47D0-9DA1-CC2B22863963}" dt="2024-01-08T12:13:54.460" v="20109" actId="20577"/>
          <ac:spMkLst>
            <pc:docMk/>
            <pc:sldMk cId="118042524" sldId="50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2:16:56.644" v="20574" actId="20577"/>
        <pc:sldMkLst>
          <pc:docMk/>
          <pc:sldMk cId="4271598856" sldId="505"/>
        </pc:sldMkLst>
        <pc:spChg chg="add mod">
          <ac:chgData name="범수 김" userId="863329ffd88cf9fc" providerId="LiveId" clId="{4DDF83DA-35FB-47D0-9DA1-CC2B22863963}" dt="2024-01-08T12:16:56.644" v="20574" actId="20577"/>
          <ac:spMkLst>
            <pc:docMk/>
            <pc:sldMk cId="4271598856" sldId="505"/>
            <ac:spMk id="2" creationId="{4993D1A0-AFA1-18FF-0730-A5350A1A357F}"/>
          </ac:spMkLst>
        </pc:spChg>
        <pc:spChg chg="mod">
          <ac:chgData name="범수 김" userId="863329ffd88cf9fc" providerId="LiveId" clId="{4DDF83DA-35FB-47D0-9DA1-CC2B22863963}" dt="2024-01-08T12:14:00.399" v="20117" actId="1076"/>
          <ac:spMkLst>
            <pc:docMk/>
            <pc:sldMk cId="4271598856" sldId="505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18:57.516" v="20633"/>
        <pc:sldMkLst>
          <pc:docMk/>
          <pc:sldMk cId="1521043950" sldId="506"/>
        </pc:sldMkLst>
        <pc:spChg chg="mod">
          <ac:chgData name="범수 김" userId="863329ffd88cf9fc" providerId="LiveId" clId="{4DDF83DA-35FB-47D0-9DA1-CC2B22863963}" dt="2024-01-08T12:18:57.516" v="20633"/>
          <ac:spMkLst>
            <pc:docMk/>
            <pc:sldMk cId="1521043950" sldId="50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35:42.889" v="20681" actId="20577"/>
        <pc:sldMkLst>
          <pc:docMk/>
          <pc:sldMk cId="1990568012" sldId="507"/>
        </pc:sldMkLst>
        <pc:spChg chg="mod">
          <ac:chgData name="범수 김" userId="863329ffd88cf9fc" providerId="LiveId" clId="{4DDF83DA-35FB-47D0-9DA1-CC2B22863963}" dt="2024-01-08T12:35:42.889" v="20681" actId="20577"/>
          <ac:spMkLst>
            <pc:docMk/>
            <pc:sldMk cId="1990568012" sldId="50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0:59:03.615" v="20716" actId="20577"/>
        <pc:sldMkLst>
          <pc:docMk/>
          <pc:sldMk cId="2664880141" sldId="508"/>
        </pc:sldMkLst>
        <pc:spChg chg="mod">
          <ac:chgData name="범수 김" userId="863329ffd88cf9fc" providerId="LiveId" clId="{4DDF83DA-35FB-47D0-9DA1-CC2B22863963}" dt="2024-01-09T00:59:03.615" v="20716" actId="20577"/>
          <ac:spMkLst>
            <pc:docMk/>
            <pc:sldMk cId="2664880141" sldId="50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07:11.704" v="21229" actId="21"/>
        <pc:sldMkLst>
          <pc:docMk/>
          <pc:sldMk cId="3883511791" sldId="509"/>
        </pc:sldMkLst>
        <pc:spChg chg="add mod">
          <ac:chgData name="범수 김" userId="863329ffd88cf9fc" providerId="LiveId" clId="{4DDF83DA-35FB-47D0-9DA1-CC2B22863963}" dt="2024-01-09T01:00:32.963" v="21061" actId="20577"/>
          <ac:spMkLst>
            <pc:docMk/>
            <pc:sldMk cId="3883511791" sldId="509"/>
            <ac:spMk id="2" creationId="{7656F582-C045-0AB7-ABBF-98E51B844360}"/>
          </ac:spMkLst>
        </pc:spChg>
        <pc:spChg chg="mod">
          <ac:chgData name="범수 김" userId="863329ffd88cf9fc" providerId="LiveId" clId="{4DDF83DA-35FB-47D0-9DA1-CC2B22863963}" dt="2024-01-09T00:59:12.291" v="20724" actId="1076"/>
          <ac:spMkLst>
            <pc:docMk/>
            <pc:sldMk cId="3883511791" sldId="509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9T01:07:11.704" v="21229" actId="21"/>
          <ac:picMkLst>
            <pc:docMk/>
            <pc:sldMk cId="3883511791" sldId="509"/>
            <ac:picMk id="4" creationId="{1EF6CE5E-B8D6-156D-5EE3-B3788C9DF564}"/>
          </ac:picMkLst>
        </pc:picChg>
      </pc:sldChg>
      <pc:sldChg chg="modSp add mod">
        <pc:chgData name="범수 김" userId="863329ffd88cf9fc" providerId="LiveId" clId="{4DDF83DA-35FB-47D0-9DA1-CC2B22863963}" dt="2024-01-09T01:06:31.558" v="21082"/>
        <pc:sldMkLst>
          <pc:docMk/>
          <pc:sldMk cId="1832803321" sldId="510"/>
        </pc:sldMkLst>
        <pc:spChg chg="mod">
          <ac:chgData name="범수 김" userId="863329ffd88cf9fc" providerId="LiveId" clId="{4DDF83DA-35FB-47D0-9DA1-CC2B22863963}" dt="2024-01-09T01:06:31.558" v="21082"/>
          <ac:spMkLst>
            <pc:docMk/>
            <pc:sldMk cId="183280332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08:04.320" v="21312" actId="1076"/>
        <pc:sldMkLst>
          <pc:docMk/>
          <pc:sldMk cId="1205235970" sldId="511"/>
        </pc:sldMkLst>
        <pc:spChg chg="add mod">
          <ac:chgData name="범수 김" userId="863329ffd88cf9fc" providerId="LiveId" clId="{4DDF83DA-35FB-47D0-9DA1-CC2B22863963}" dt="2024-01-09T01:07:30.290" v="21304" actId="20577"/>
          <ac:spMkLst>
            <pc:docMk/>
            <pc:sldMk cId="1205235970" sldId="511"/>
            <ac:spMk id="2" creationId="{AB4A8F68-B320-EEBD-DBF9-D5A1541A4EE4}"/>
          </ac:spMkLst>
        </pc:spChg>
        <pc:spChg chg="add mod">
          <ac:chgData name="범수 김" userId="863329ffd88cf9fc" providerId="LiveId" clId="{4DDF83DA-35FB-47D0-9DA1-CC2B22863963}" dt="2024-01-09T01:07:44.939" v="21308" actId="164"/>
          <ac:spMkLst>
            <pc:docMk/>
            <pc:sldMk cId="1205235970" sldId="511"/>
            <ac:spMk id="4" creationId="{0AAFF344-F13D-0BA3-57F1-6138DD2D6042}"/>
          </ac:spMkLst>
        </pc:spChg>
        <pc:spChg chg="mod">
          <ac:chgData name="범수 김" userId="863329ffd88cf9fc" providerId="LiveId" clId="{4DDF83DA-35FB-47D0-9DA1-CC2B22863963}" dt="2024-01-09T01:06:38.609" v="21090" actId="1076"/>
          <ac:spMkLst>
            <pc:docMk/>
            <pc:sldMk cId="1205235970" sldId="511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08:01.406" v="21311" actId="164"/>
          <ac:grpSpMkLst>
            <pc:docMk/>
            <pc:sldMk cId="1205235970" sldId="511"/>
            <ac:grpSpMk id="6" creationId="{78099F8A-C4CB-8FC3-FBE9-570004AA0FBF}"/>
          </ac:grpSpMkLst>
        </pc:grpChg>
        <pc:grpChg chg="add mod">
          <ac:chgData name="범수 김" userId="863329ffd88cf9fc" providerId="LiveId" clId="{4DDF83DA-35FB-47D0-9DA1-CC2B22863963}" dt="2024-01-09T01:08:04.320" v="21312" actId="1076"/>
          <ac:grpSpMkLst>
            <pc:docMk/>
            <pc:sldMk cId="1205235970" sldId="511"/>
            <ac:grpSpMk id="9" creationId="{3F0CC6E9-774B-FB2D-A5C7-B6E96625C05A}"/>
          </ac:grpSpMkLst>
        </pc:grpChg>
        <pc:picChg chg="add mod">
          <ac:chgData name="범수 김" userId="863329ffd88cf9fc" providerId="LiveId" clId="{4DDF83DA-35FB-47D0-9DA1-CC2B22863963}" dt="2024-01-09T01:07:44.939" v="21308" actId="164"/>
          <ac:picMkLst>
            <pc:docMk/>
            <pc:sldMk cId="1205235970" sldId="511"/>
            <ac:picMk id="3" creationId="{85063676-7A3A-CCC4-849E-5781A71682DA}"/>
          </ac:picMkLst>
        </pc:picChg>
        <pc:picChg chg="add mod">
          <ac:chgData name="범수 김" userId="863329ffd88cf9fc" providerId="LiveId" clId="{4DDF83DA-35FB-47D0-9DA1-CC2B22863963}" dt="2024-01-09T01:08:01.406" v="21311" actId="164"/>
          <ac:picMkLst>
            <pc:docMk/>
            <pc:sldMk cId="1205235970" sldId="511"/>
            <ac:picMk id="8" creationId="{988B162D-9870-9E76-298D-5490D9157A5A}"/>
          </ac:picMkLst>
        </pc:picChg>
      </pc:sldChg>
      <pc:sldChg chg="modSp add mod">
        <pc:chgData name="범수 김" userId="863329ffd88cf9fc" providerId="LiveId" clId="{4DDF83DA-35FB-47D0-9DA1-CC2B22863963}" dt="2024-01-09T01:25:11.106" v="21353" actId="20577"/>
        <pc:sldMkLst>
          <pc:docMk/>
          <pc:sldMk cId="1960454191" sldId="512"/>
        </pc:sldMkLst>
        <pc:spChg chg="mod">
          <ac:chgData name="범수 김" userId="863329ffd88cf9fc" providerId="LiveId" clId="{4DDF83DA-35FB-47D0-9DA1-CC2B22863963}" dt="2024-01-09T01:25:11.106" v="21353" actId="20577"/>
          <ac:spMkLst>
            <pc:docMk/>
            <pc:sldMk cId="1960454191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25:43.089" v="21373" actId="164"/>
        <pc:sldMkLst>
          <pc:docMk/>
          <pc:sldMk cId="1453086982" sldId="513"/>
        </pc:sldMkLst>
        <pc:spChg chg="add mod">
          <ac:chgData name="범수 김" userId="863329ffd88cf9fc" providerId="LiveId" clId="{4DDF83DA-35FB-47D0-9DA1-CC2B22863963}" dt="2024-01-09T01:25:43.089" v="21373" actId="164"/>
          <ac:spMkLst>
            <pc:docMk/>
            <pc:sldMk cId="1453086982" sldId="513"/>
            <ac:spMk id="4" creationId="{E55B77B9-5568-CC8C-7E36-5A34EA25E206}"/>
          </ac:spMkLst>
        </pc:spChg>
        <pc:spChg chg="mod">
          <ac:chgData name="범수 김" userId="863329ffd88cf9fc" providerId="LiveId" clId="{4DDF83DA-35FB-47D0-9DA1-CC2B22863963}" dt="2024-01-09T01:25:23.293" v="21365" actId="1076"/>
          <ac:spMkLst>
            <pc:docMk/>
            <pc:sldMk cId="1453086982" sldId="51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25:43.089" v="21373" actId="164"/>
          <ac:grpSpMkLst>
            <pc:docMk/>
            <pc:sldMk cId="1453086982" sldId="513"/>
            <ac:grpSpMk id="6" creationId="{2FD086D5-D774-A243-9184-45C2FFD6C50F}"/>
          </ac:grpSpMkLst>
        </pc:grpChg>
        <pc:picChg chg="add mod">
          <ac:chgData name="범수 김" userId="863329ffd88cf9fc" providerId="LiveId" clId="{4DDF83DA-35FB-47D0-9DA1-CC2B22863963}" dt="2024-01-09T01:25:43.089" v="21373" actId="164"/>
          <ac:picMkLst>
            <pc:docMk/>
            <pc:sldMk cId="1453086982" sldId="513"/>
            <ac:picMk id="3" creationId="{75CD5E4E-16B8-55C8-4291-36167C5D9D23}"/>
          </ac:picMkLst>
        </pc:picChg>
      </pc:sldChg>
      <pc:sldChg chg="add del">
        <pc:chgData name="범수 김" userId="863329ffd88cf9fc" providerId="LiveId" clId="{4DDF83DA-35FB-47D0-9DA1-CC2B22863963}" dt="2024-01-09T01:28:11.293" v="21375" actId="47"/>
        <pc:sldMkLst>
          <pc:docMk/>
          <pc:sldMk cId="1266805531" sldId="514"/>
        </pc:sldMkLst>
      </pc:sldChg>
      <pc:sldChg chg="modSp add mod">
        <pc:chgData name="범수 김" userId="863329ffd88cf9fc" providerId="LiveId" clId="{4DDF83DA-35FB-47D0-9DA1-CC2B22863963}" dt="2024-01-09T01:28:24.751" v="21399" actId="20577"/>
        <pc:sldMkLst>
          <pc:docMk/>
          <pc:sldMk cId="3578472113" sldId="514"/>
        </pc:sldMkLst>
        <pc:spChg chg="mod">
          <ac:chgData name="범수 김" userId="863329ffd88cf9fc" providerId="LiveId" clId="{4DDF83DA-35FB-47D0-9DA1-CC2B22863963}" dt="2024-01-09T01:28:24.751" v="21399" actId="20577"/>
          <ac:spMkLst>
            <pc:docMk/>
            <pc:sldMk cId="3578472113" sldId="51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29:39.608" v="21616" actId="1076"/>
        <pc:sldMkLst>
          <pc:docMk/>
          <pc:sldMk cId="782114874" sldId="515"/>
        </pc:sldMkLst>
        <pc:spChg chg="add mod">
          <ac:chgData name="범수 김" userId="863329ffd88cf9fc" providerId="LiveId" clId="{4DDF83DA-35FB-47D0-9DA1-CC2B22863963}" dt="2024-01-09T01:29:37.048" v="21615" actId="20577"/>
          <ac:spMkLst>
            <pc:docMk/>
            <pc:sldMk cId="782114874" sldId="515"/>
            <ac:spMk id="2" creationId="{BEAE5B09-B1D7-C215-BFC5-5CFC9B69592F}"/>
          </ac:spMkLst>
        </pc:spChg>
        <pc:spChg chg="mod">
          <ac:chgData name="범수 김" userId="863329ffd88cf9fc" providerId="LiveId" clId="{4DDF83DA-35FB-47D0-9DA1-CC2B22863963}" dt="2024-01-09T01:28:32.557" v="21408" actId="1076"/>
          <ac:spMkLst>
            <pc:docMk/>
            <pc:sldMk cId="782114874" sldId="51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29:09.939" v="21514" actId="164"/>
          <ac:spMkLst>
            <pc:docMk/>
            <pc:sldMk cId="782114874" sldId="515"/>
            <ac:spMk id="6" creationId="{E050362A-F304-3617-5563-555663FA45E5}"/>
          </ac:spMkLst>
        </pc:spChg>
        <pc:spChg chg="add del mod">
          <ac:chgData name="범수 김" userId="863329ffd88cf9fc" providerId="LiveId" clId="{4DDF83DA-35FB-47D0-9DA1-CC2B22863963}" dt="2024-01-09T01:29:29.615" v="21576"/>
          <ac:spMkLst>
            <pc:docMk/>
            <pc:sldMk cId="782114874" sldId="515"/>
            <ac:spMk id="8" creationId="{5A3C28C3-EEE7-619A-DB7D-68E11CC84E63}"/>
          </ac:spMkLst>
        </pc:spChg>
        <pc:grpChg chg="add mod">
          <ac:chgData name="범수 김" userId="863329ffd88cf9fc" providerId="LiveId" clId="{4DDF83DA-35FB-47D0-9DA1-CC2B22863963}" dt="2024-01-09T01:29:39.608" v="21616" actId="1076"/>
          <ac:grpSpMkLst>
            <pc:docMk/>
            <pc:sldMk cId="782114874" sldId="515"/>
            <ac:grpSpMk id="7" creationId="{11F72EDE-0515-C319-E58F-2EDCFA29E849}"/>
          </ac:grpSpMkLst>
        </pc:grpChg>
        <pc:picChg chg="add mod">
          <ac:chgData name="범수 김" userId="863329ffd88cf9fc" providerId="LiveId" clId="{4DDF83DA-35FB-47D0-9DA1-CC2B22863963}" dt="2024-01-09T01:29:09.939" v="21514" actId="164"/>
          <ac:picMkLst>
            <pc:docMk/>
            <pc:sldMk cId="782114874" sldId="515"/>
            <ac:picMk id="4" creationId="{3E1B7575-FAFA-0EA5-EEAB-5FC36694AD5B}"/>
          </ac:picMkLst>
        </pc:picChg>
      </pc:sldChg>
      <pc:sldChg chg="modSp add mod">
        <pc:chgData name="범수 김" userId="863329ffd88cf9fc" providerId="LiveId" clId="{4DDF83DA-35FB-47D0-9DA1-CC2B22863963}" dt="2024-01-09T01:43:13.177" v="21644" actId="20577"/>
        <pc:sldMkLst>
          <pc:docMk/>
          <pc:sldMk cId="1789307561" sldId="516"/>
        </pc:sldMkLst>
        <pc:spChg chg="mod">
          <ac:chgData name="범수 김" userId="863329ffd88cf9fc" providerId="LiveId" clId="{4DDF83DA-35FB-47D0-9DA1-CC2B22863963}" dt="2024-01-09T01:43:13.177" v="21644" actId="20577"/>
          <ac:spMkLst>
            <pc:docMk/>
            <pc:sldMk cId="1789307561" sldId="51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2:00:28.476" v="21993" actId="208"/>
        <pc:sldMkLst>
          <pc:docMk/>
          <pc:sldMk cId="391428952" sldId="517"/>
        </pc:sldMkLst>
        <pc:spChg chg="add del mod">
          <ac:chgData name="범수 김" userId="863329ffd88cf9fc" providerId="LiveId" clId="{4DDF83DA-35FB-47D0-9DA1-CC2B22863963}" dt="2024-01-09T01:56:38.746" v="21663" actId="478"/>
          <ac:spMkLst>
            <pc:docMk/>
            <pc:sldMk cId="391428952" sldId="517"/>
            <ac:spMk id="4" creationId="{124E7269-9093-0DA0-F81A-149A0A2C026C}"/>
          </ac:spMkLst>
        </pc:spChg>
        <pc:spChg chg="mod">
          <ac:chgData name="범수 김" userId="863329ffd88cf9fc" providerId="LiveId" clId="{4DDF83DA-35FB-47D0-9DA1-CC2B22863963}" dt="2024-01-09T01:56:03.963" v="21652" actId="1076"/>
          <ac:spMkLst>
            <pc:docMk/>
            <pc:sldMk cId="391428952" sldId="517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56:35.524" v="21659" actId="164"/>
          <ac:spMkLst>
            <pc:docMk/>
            <pc:sldMk cId="391428952" sldId="517"/>
            <ac:spMk id="7" creationId="{E37E0B00-CAC4-8BED-3080-58FB3802DDEB}"/>
          </ac:spMkLst>
        </pc:spChg>
        <pc:spChg chg="add mod">
          <ac:chgData name="범수 김" userId="863329ffd88cf9fc" providerId="LiveId" clId="{4DDF83DA-35FB-47D0-9DA1-CC2B22863963}" dt="2024-01-09T01:57:39.922" v="21990" actId="208"/>
          <ac:spMkLst>
            <pc:docMk/>
            <pc:sldMk cId="391428952" sldId="517"/>
            <ac:spMk id="9" creationId="{23E62398-716F-27FF-73FE-E6A0B891FE16}"/>
          </ac:spMkLst>
        </pc:spChg>
        <pc:grpChg chg="add mod">
          <ac:chgData name="범수 김" userId="863329ffd88cf9fc" providerId="LiveId" clId="{4DDF83DA-35FB-47D0-9DA1-CC2B22863963}" dt="2024-01-09T01:56:40.077" v="21664" actId="1076"/>
          <ac:grpSpMkLst>
            <pc:docMk/>
            <pc:sldMk cId="391428952" sldId="517"/>
            <ac:grpSpMk id="8" creationId="{278C4312-FAFA-ACBF-9361-D5E5A676894E}"/>
          </ac:grpSpMkLst>
        </pc:grpChg>
        <pc:picChg chg="add del mod">
          <ac:chgData name="범수 김" userId="863329ffd88cf9fc" providerId="LiveId" clId="{4DDF83DA-35FB-47D0-9DA1-CC2B22863963}" dt="2024-01-09T01:56:38.283" v="21662" actId="478"/>
          <ac:picMkLst>
            <pc:docMk/>
            <pc:sldMk cId="391428952" sldId="517"/>
            <ac:picMk id="3" creationId="{172C0378-A5FE-5BEE-0B8E-6413B6E27B27}"/>
          </ac:picMkLst>
        </pc:picChg>
        <pc:picChg chg="add mod">
          <ac:chgData name="범수 김" userId="863329ffd88cf9fc" providerId="LiveId" clId="{4DDF83DA-35FB-47D0-9DA1-CC2B22863963}" dt="2024-01-09T01:56:35.524" v="21659" actId="164"/>
          <ac:picMkLst>
            <pc:docMk/>
            <pc:sldMk cId="391428952" sldId="517"/>
            <ac:picMk id="6" creationId="{5B55AA34-6476-6967-6107-845C8D761C2D}"/>
          </ac:picMkLst>
        </pc:picChg>
        <pc:picChg chg="add mod">
          <ac:chgData name="범수 김" userId="863329ffd88cf9fc" providerId="LiveId" clId="{4DDF83DA-35FB-47D0-9DA1-CC2B22863963}" dt="2024-01-09T02:00:28.476" v="21993" actId="208"/>
          <ac:picMkLst>
            <pc:docMk/>
            <pc:sldMk cId="391428952" sldId="517"/>
            <ac:picMk id="11" creationId="{91C1A0ED-1C81-CBA0-CE99-E1439D2569C8}"/>
          </ac:picMkLst>
        </pc:picChg>
      </pc:sldChg>
      <pc:sldChg chg="modSp add mod">
        <pc:chgData name="범수 김" userId="863329ffd88cf9fc" providerId="LiveId" clId="{4DDF83DA-35FB-47D0-9DA1-CC2B22863963}" dt="2024-01-09T02:01:35.739" v="22025" actId="20577"/>
        <pc:sldMkLst>
          <pc:docMk/>
          <pc:sldMk cId="1447632447" sldId="518"/>
        </pc:sldMkLst>
        <pc:spChg chg="mod">
          <ac:chgData name="범수 김" userId="863329ffd88cf9fc" providerId="LiveId" clId="{4DDF83DA-35FB-47D0-9DA1-CC2B22863963}" dt="2024-01-09T02:01:35.739" v="22025" actId="20577"/>
          <ac:spMkLst>
            <pc:docMk/>
            <pc:sldMk cId="1447632447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02:59.677" v="22397" actId="1076"/>
        <pc:sldMkLst>
          <pc:docMk/>
          <pc:sldMk cId="2898332574" sldId="519"/>
        </pc:sldMkLst>
        <pc:spChg chg="add mod">
          <ac:chgData name="범수 김" userId="863329ffd88cf9fc" providerId="LiveId" clId="{4DDF83DA-35FB-47D0-9DA1-CC2B22863963}" dt="2024-01-09T02:02:59.677" v="22397" actId="1076"/>
          <ac:spMkLst>
            <pc:docMk/>
            <pc:sldMk cId="2898332574" sldId="519"/>
            <ac:spMk id="2" creationId="{6E52F2B0-3AC7-CE2F-B836-C736C3D5BF0B}"/>
          </ac:spMkLst>
        </pc:spChg>
        <pc:spChg chg="mod">
          <ac:chgData name="범수 김" userId="863329ffd88cf9fc" providerId="LiveId" clId="{4DDF83DA-35FB-47D0-9DA1-CC2B22863963}" dt="2024-01-09T02:01:41.659" v="22033" actId="1076"/>
          <ac:spMkLst>
            <pc:docMk/>
            <pc:sldMk cId="2898332574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2:03:33.625" v="22479" actId="20577"/>
        <pc:sldMkLst>
          <pc:docMk/>
          <pc:sldMk cId="1206671816" sldId="520"/>
        </pc:sldMkLst>
        <pc:spChg chg="mod">
          <ac:chgData name="범수 김" userId="863329ffd88cf9fc" providerId="LiveId" clId="{4DDF83DA-35FB-47D0-9DA1-CC2B22863963}" dt="2024-01-09T02:03:33.625" v="22479" actId="20577"/>
          <ac:spMkLst>
            <pc:docMk/>
            <pc:sldMk cId="1206671816" sldId="52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11:32.547" v="23482" actId="20577"/>
        <pc:sldMkLst>
          <pc:docMk/>
          <pc:sldMk cId="973304043" sldId="521"/>
        </pc:sldMkLst>
        <pc:spChg chg="add mod">
          <ac:chgData name="범수 김" userId="863329ffd88cf9fc" providerId="LiveId" clId="{4DDF83DA-35FB-47D0-9DA1-CC2B22863963}" dt="2024-01-09T02:11:32.547" v="23482" actId="20577"/>
          <ac:spMkLst>
            <pc:docMk/>
            <pc:sldMk cId="973304043" sldId="521"/>
            <ac:spMk id="2" creationId="{6EAB586A-704F-71F2-C918-103DBA8FD78A}"/>
          </ac:spMkLst>
        </pc:spChg>
        <pc:spChg chg="mod">
          <ac:chgData name="범수 김" userId="863329ffd88cf9fc" providerId="LiveId" clId="{4DDF83DA-35FB-47D0-9DA1-CC2B22863963}" dt="2024-01-09T02:03:39.965" v="22487" actId="1076"/>
          <ac:spMkLst>
            <pc:docMk/>
            <pc:sldMk cId="973304043" sldId="521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9T02:05:11.155" v="23150" actId="1076"/>
          <ac:picMkLst>
            <pc:docMk/>
            <pc:sldMk cId="973304043" sldId="521"/>
            <ac:picMk id="4" creationId="{A112A431-DD90-5356-F3B5-0BBA69E56291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9A49E89A-F57B-4F0D-8A92-70E0021DA55D}"/>
    <pc:docChg chg="undo custSel addSld delSld modSld">
      <pc:chgData name="범수 김" userId="863329ffd88cf9fc" providerId="LiveId" clId="{9A49E89A-F57B-4F0D-8A92-70E0021DA55D}" dt="2024-02-21T14:15:07.994" v="7139"/>
      <pc:docMkLst>
        <pc:docMk/>
      </pc:docMkLst>
      <pc:sldChg chg="modSp mod">
        <pc:chgData name="범수 김" userId="863329ffd88cf9fc" providerId="LiveId" clId="{9A49E89A-F57B-4F0D-8A92-70E0021DA55D}" dt="2024-02-21T11:37:21.286" v="45" actId="20577"/>
        <pc:sldMkLst>
          <pc:docMk/>
          <pc:sldMk cId="1574477237" sldId="497"/>
        </pc:sldMkLst>
        <pc:spChg chg="mod">
          <ac:chgData name="범수 김" userId="863329ffd88cf9fc" providerId="LiveId" clId="{9A49E89A-F57B-4F0D-8A92-70E0021DA55D}" dt="2024-02-21T11:37:21.286" v="45" actId="20577"/>
          <ac:spMkLst>
            <pc:docMk/>
            <pc:sldMk cId="1574477237" sldId="497"/>
            <ac:spMk id="5" creationId="{3A6C7CDE-9B9D-F80D-D494-AF712623B45B}"/>
          </ac:spMkLst>
        </pc:spChg>
      </pc:sldChg>
      <pc:sldChg chg="del">
        <pc:chgData name="범수 김" userId="863329ffd88cf9fc" providerId="LiveId" clId="{9A49E89A-F57B-4F0D-8A92-70E0021DA55D}" dt="2024-02-21T12:14:19.896" v="60" actId="47"/>
        <pc:sldMkLst>
          <pc:docMk/>
          <pc:sldMk cId="3293595755" sldId="498"/>
        </pc:sldMkLst>
      </pc:sldChg>
      <pc:sldChg chg="modSp add mod">
        <pc:chgData name="범수 김" userId="863329ffd88cf9fc" providerId="LiveId" clId="{9A49E89A-F57B-4F0D-8A92-70E0021DA55D}" dt="2024-02-21T12:14:18.095" v="59" actId="20577"/>
        <pc:sldMkLst>
          <pc:docMk/>
          <pc:sldMk cId="1282717227" sldId="499"/>
        </pc:sldMkLst>
        <pc:spChg chg="mod">
          <ac:chgData name="범수 김" userId="863329ffd88cf9fc" providerId="LiveId" clId="{9A49E89A-F57B-4F0D-8A92-70E0021DA55D}" dt="2024-02-21T12:14:18.095" v="59" actId="20577"/>
          <ac:spMkLst>
            <pc:docMk/>
            <pc:sldMk cId="1282717227" sldId="499"/>
            <ac:spMk id="5" creationId="{1C2A8DFA-7A23-52A8-045F-EB6C7A1553AF}"/>
          </ac:spMkLst>
        </pc:spChg>
      </pc:sldChg>
      <pc:sldChg chg="addSp modSp add mod">
        <pc:chgData name="범수 김" userId="863329ffd88cf9fc" providerId="LiveId" clId="{9A49E89A-F57B-4F0D-8A92-70E0021DA55D}" dt="2024-02-21T12:17:15.447" v="574" actId="164"/>
        <pc:sldMkLst>
          <pc:docMk/>
          <pc:sldMk cId="580198574" sldId="500"/>
        </pc:sldMkLst>
        <pc:spChg chg="add mod">
          <ac:chgData name="범수 김" userId="863329ffd88cf9fc" providerId="LiveId" clId="{9A49E89A-F57B-4F0D-8A92-70E0021DA55D}" dt="2024-02-21T12:16:18.144" v="366" actId="20577"/>
          <ac:spMkLst>
            <pc:docMk/>
            <pc:sldMk cId="580198574" sldId="500"/>
            <ac:spMk id="2" creationId="{52C672DE-D1D6-9555-D939-B50FD016908C}"/>
          </ac:spMkLst>
        </pc:spChg>
        <pc:spChg chg="mod">
          <ac:chgData name="범수 김" userId="863329ffd88cf9fc" providerId="LiveId" clId="{9A49E89A-F57B-4F0D-8A92-70E0021DA55D}" dt="2024-02-21T12:14:27.216" v="68" actId="1076"/>
          <ac:spMkLst>
            <pc:docMk/>
            <pc:sldMk cId="580198574" sldId="500"/>
            <ac:spMk id="5" creationId="{024D9B10-2891-AAD0-FD28-AA8251D84CF4}"/>
          </ac:spMkLst>
        </pc:spChg>
        <pc:spChg chg="add mod">
          <ac:chgData name="범수 김" userId="863329ffd88cf9fc" providerId="LiveId" clId="{9A49E89A-F57B-4F0D-8A92-70E0021DA55D}" dt="2024-02-21T12:17:15.447" v="574" actId="164"/>
          <ac:spMkLst>
            <pc:docMk/>
            <pc:sldMk cId="580198574" sldId="500"/>
            <ac:spMk id="6" creationId="{850EC530-2031-E16F-5C5B-1457526409C4}"/>
          </ac:spMkLst>
        </pc:spChg>
        <pc:grpChg chg="add mod">
          <ac:chgData name="범수 김" userId="863329ffd88cf9fc" providerId="LiveId" clId="{9A49E89A-F57B-4F0D-8A92-70E0021DA55D}" dt="2024-02-21T12:17:15.447" v="574" actId="164"/>
          <ac:grpSpMkLst>
            <pc:docMk/>
            <pc:sldMk cId="580198574" sldId="500"/>
            <ac:grpSpMk id="7" creationId="{8F680186-78F6-DA9F-2636-D43CA019B4DA}"/>
          </ac:grpSpMkLst>
        </pc:grpChg>
        <pc:picChg chg="add mod">
          <ac:chgData name="범수 김" userId="863329ffd88cf9fc" providerId="LiveId" clId="{9A49E89A-F57B-4F0D-8A92-70E0021DA55D}" dt="2024-02-21T12:17:15.447" v="574" actId="164"/>
          <ac:picMkLst>
            <pc:docMk/>
            <pc:sldMk cId="580198574" sldId="500"/>
            <ac:picMk id="4" creationId="{7DB0BFBD-CA17-2DF8-6008-B83179674302}"/>
          </ac:picMkLst>
        </pc:picChg>
      </pc:sldChg>
      <pc:sldChg chg="addSp delSp modSp add mod">
        <pc:chgData name="범수 김" userId="863329ffd88cf9fc" providerId="LiveId" clId="{9A49E89A-F57B-4F0D-8A92-70E0021DA55D}" dt="2024-02-21T12:17:12.118" v="573" actId="164"/>
        <pc:sldMkLst>
          <pc:docMk/>
          <pc:sldMk cId="2302177990" sldId="501"/>
        </pc:sldMkLst>
        <pc:spChg chg="mod">
          <ac:chgData name="범수 김" userId="863329ffd88cf9fc" providerId="LiveId" clId="{9A49E89A-F57B-4F0D-8A92-70E0021DA55D}" dt="2024-02-21T12:16:56.022" v="570" actId="20577"/>
          <ac:spMkLst>
            <pc:docMk/>
            <pc:sldMk cId="2302177990" sldId="501"/>
            <ac:spMk id="2" creationId="{501411F3-556E-8252-9225-5CD1B0363203}"/>
          </ac:spMkLst>
        </pc:spChg>
        <pc:spChg chg="del mod">
          <ac:chgData name="범수 김" userId="863329ffd88cf9fc" providerId="LiveId" clId="{9A49E89A-F57B-4F0D-8A92-70E0021DA55D}" dt="2024-02-21T12:16:22.808" v="368" actId="21"/>
          <ac:spMkLst>
            <pc:docMk/>
            <pc:sldMk cId="2302177990" sldId="501"/>
            <ac:spMk id="6" creationId="{8E800DFF-DCCA-47DC-646F-56C452019EB5}"/>
          </ac:spMkLst>
        </pc:spChg>
        <pc:spChg chg="add mod">
          <ac:chgData name="범수 김" userId="863329ffd88cf9fc" providerId="LiveId" clId="{9A49E89A-F57B-4F0D-8A92-70E0021DA55D}" dt="2024-02-21T12:17:12.118" v="573" actId="164"/>
          <ac:spMkLst>
            <pc:docMk/>
            <pc:sldMk cId="2302177990" sldId="501"/>
            <ac:spMk id="8" creationId="{8E800DFF-DCCA-47DC-646F-56C452019EB5}"/>
          </ac:spMkLst>
        </pc:spChg>
        <pc:spChg chg="add mod">
          <ac:chgData name="범수 김" userId="863329ffd88cf9fc" providerId="LiveId" clId="{9A49E89A-F57B-4F0D-8A92-70E0021DA55D}" dt="2024-02-21T12:16:24.198" v="370"/>
          <ac:spMkLst>
            <pc:docMk/>
            <pc:sldMk cId="2302177990" sldId="501"/>
            <ac:spMk id="9" creationId="{20C29D84-51BE-AF9E-D9DC-3F3BC35B7469}"/>
          </ac:spMkLst>
        </pc:spChg>
        <pc:grpChg chg="add mod">
          <ac:chgData name="범수 김" userId="863329ffd88cf9fc" providerId="LiveId" clId="{9A49E89A-F57B-4F0D-8A92-70E0021DA55D}" dt="2024-02-21T12:17:12.118" v="573" actId="164"/>
          <ac:grpSpMkLst>
            <pc:docMk/>
            <pc:sldMk cId="2302177990" sldId="501"/>
            <ac:grpSpMk id="10" creationId="{8B592CA4-6CF5-EA7A-6373-06E67369BFFD}"/>
          </ac:grpSpMkLst>
        </pc:grpChg>
        <pc:picChg chg="del">
          <ac:chgData name="범수 김" userId="863329ffd88cf9fc" providerId="LiveId" clId="{9A49E89A-F57B-4F0D-8A92-70E0021DA55D}" dt="2024-02-21T12:15:49.235" v="287" actId="478"/>
          <ac:picMkLst>
            <pc:docMk/>
            <pc:sldMk cId="2302177990" sldId="501"/>
            <ac:picMk id="4" creationId="{B58379C2-F0F3-22DB-4ACC-6501BF158218}"/>
          </ac:picMkLst>
        </pc:picChg>
        <pc:picChg chg="add mod">
          <ac:chgData name="범수 김" userId="863329ffd88cf9fc" providerId="LiveId" clId="{9A49E89A-F57B-4F0D-8A92-70E0021DA55D}" dt="2024-02-21T12:17:12.118" v="573" actId="164"/>
          <ac:picMkLst>
            <pc:docMk/>
            <pc:sldMk cId="2302177990" sldId="501"/>
            <ac:picMk id="7" creationId="{B414C031-3DA6-E4A6-8FA2-55B7B80451E1}"/>
          </ac:picMkLst>
        </pc:picChg>
      </pc:sldChg>
      <pc:sldChg chg="modSp add mod">
        <pc:chgData name="범수 김" userId="863329ffd88cf9fc" providerId="LiveId" clId="{9A49E89A-F57B-4F0D-8A92-70E0021DA55D}" dt="2024-02-21T12:18:06.042" v="646" actId="6549"/>
        <pc:sldMkLst>
          <pc:docMk/>
          <pc:sldMk cId="1803243985" sldId="502"/>
        </pc:sldMkLst>
        <pc:spChg chg="mod">
          <ac:chgData name="범수 김" userId="863329ffd88cf9fc" providerId="LiveId" clId="{9A49E89A-F57B-4F0D-8A92-70E0021DA55D}" dt="2024-02-21T12:18:06.042" v="646" actId="6549"/>
          <ac:spMkLst>
            <pc:docMk/>
            <pc:sldMk cId="1803243985" sldId="502"/>
            <ac:spMk id="5" creationId="{9D781883-089C-9DC9-4C9C-9B01C4CEED01}"/>
          </ac:spMkLst>
        </pc:spChg>
      </pc:sldChg>
      <pc:sldChg chg="addSp modSp add mod">
        <pc:chgData name="범수 김" userId="863329ffd88cf9fc" providerId="LiveId" clId="{9A49E89A-F57B-4F0D-8A92-70E0021DA55D}" dt="2024-02-21T12:18:41.568" v="663" actId="164"/>
        <pc:sldMkLst>
          <pc:docMk/>
          <pc:sldMk cId="1606546304" sldId="503"/>
        </pc:sldMkLst>
        <pc:spChg chg="add mod">
          <ac:chgData name="범수 김" userId="863329ffd88cf9fc" providerId="LiveId" clId="{9A49E89A-F57B-4F0D-8A92-70E0021DA55D}" dt="2024-02-21T12:18:41.568" v="663" actId="164"/>
          <ac:spMkLst>
            <pc:docMk/>
            <pc:sldMk cId="1606546304" sldId="503"/>
            <ac:spMk id="4" creationId="{11CDFF31-25F8-4555-2461-39C4BE8E5397}"/>
          </ac:spMkLst>
        </pc:spChg>
        <pc:spChg chg="mod">
          <ac:chgData name="범수 김" userId="863329ffd88cf9fc" providerId="LiveId" clId="{9A49E89A-F57B-4F0D-8A92-70E0021DA55D}" dt="2024-02-21T12:18:14.141" v="654" actId="1076"/>
          <ac:spMkLst>
            <pc:docMk/>
            <pc:sldMk cId="1606546304" sldId="503"/>
            <ac:spMk id="5" creationId="{7A5CF185-74CC-990F-B0A2-F2E9CF0EA328}"/>
          </ac:spMkLst>
        </pc:spChg>
        <pc:spChg chg="add mod">
          <ac:chgData name="범수 김" userId="863329ffd88cf9fc" providerId="LiveId" clId="{9A49E89A-F57B-4F0D-8A92-70E0021DA55D}" dt="2024-02-21T12:18:41.568" v="663" actId="164"/>
          <ac:spMkLst>
            <pc:docMk/>
            <pc:sldMk cId="1606546304" sldId="503"/>
            <ac:spMk id="6" creationId="{8C5DFEAE-7753-4A0E-D655-6CD0519E934B}"/>
          </ac:spMkLst>
        </pc:spChg>
        <pc:grpChg chg="add mod">
          <ac:chgData name="범수 김" userId="863329ffd88cf9fc" providerId="LiveId" clId="{9A49E89A-F57B-4F0D-8A92-70E0021DA55D}" dt="2024-02-21T12:18:41.568" v="663" actId="164"/>
          <ac:grpSpMkLst>
            <pc:docMk/>
            <pc:sldMk cId="1606546304" sldId="503"/>
            <ac:grpSpMk id="7" creationId="{11BF190E-212A-212C-65C2-EA8604CF40D8}"/>
          </ac:grpSpMkLst>
        </pc:grpChg>
        <pc:picChg chg="add mod">
          <ac:chgData name="범수 김" userId="863329ffd88cf9fc" providerId="LiveId" clId="{9A49E89A-F57B-4F0D-8A92-70E0021DA55D}" dt="2024-02-21T12:18:41.568" v="663" actId="164"/>
          <ac:picMkLst>
            <pc:docMk/>
            <pc:sldMk cId="1606546304" sldId="503"/>
            <ac:picMk id="3" creationId="{5BBE0963-4BE4-024D-A4FC-ADD6441FEF79}"/>
          </ac:picMkLst>
        </pc:picChg>
      </pc:sldChg>
      <pc:sldChg chg="modSp add mod">
        <pc:chgData name="범수 김" userId="863329ffd88cf9fc" providerId="LiveId" clId="{9A49E89A-F57B-4F0D-8A92-70E0021DA55D}" dt="2024-02-21T12:19:43.023" v="706" actId="313"/>
        <pc:sldMkLst>
          <pc:docMk/>
          <pc:sldMk cId="477967913" sldId="504"/>
        </pc:sldMkLst>
        <pc:spChg chg="mod">
          <ac:chgData name="범수 김" userId="863329ffd88cf9fc" providerId="LiveId" clId="{9A49E89A-F57B-4F0D-8A92-70E0021DA55D}" dt="2024-02-21T12:19:43.023" v="706" actId="313"/>
          <ac:spMkLst>
            <pc:docMk/>
            <pc:sldMk cId="477967913" sldId="504"/>
            <ac:spMk id="5" creationId="{A0B0E4C7-B6FA-D8C2-5B3D-38B9D3C8E706}"/>
          </ac:spMkLst>
        </pc:spChg>
      </pc:sldChg>
      <pc:sldChg chg="addSp modSp add mod">
        <pc:chgData name="범수 김" userId="863329ffd88cf9fc" providerId="LiveId" clId="{9A49E89A-F57B-4F0D-8A92-70E0021DA55D}" dt="2024-02-21T12:26:14.286" v="1129" actId="20577"/>
        <pc:sldMkLst>
          <pc:docMk/>
          <pc:sldMk cId="213464025" sldId="505"/>
        </pc:sldMkLst>
        <pc:spChg chg="add mod">
          <ac:chgData name="범수 김" userId="863329ffd88cf9fc" providerId="LiveId" clId="{9A49E89A-F57B-4F0D-8A92-70E0021DA55D}" dt="2024-02-21T12:26:14.286" v="1129" actId="20577"/>
          <ac:spMkLst>
            <pc:docMk/>
            <pc:sldMk cId="213464025" sldId="505"/>
            <ac:spMk id="4" creationId="{EDB8ED3D-EF60-494A-E6C7-D7863F65DDD6}"/>
          </ac:spMkLst>
        </pc:spChg>
        <pc:spChg chg="mod">
          <ac:chgData name="범수 김" userId="863329ffd88cf9fc" providerId="LiveId" clId="{9A49E89A-F57B-4F0D-8A92-70E0021DA55D}" dt="2024-02-21T12:19:49.649" v="714" actId="1076"/>
          <ac:spMkLst>
            <pc:docMk/>
            <pc:sldMk cId="213464025" sldId="505"/>
            <ac:spMk id="5" creationId="{C347A839-BC4A-FFDB-9B5A-B9042AB34080}"/>
          </ac:spMkLst>
        </pc:spChg>
        <pc:picChg chg="add mod">
          <ac:chgData name="범수 김" userId="863329ffd88cf9fc" providerId="LiveId" clId="{9A49E89A-F57B-4F0D-8A92-70E0021DA55D}" dt="2024-02-21T12:20:00.209" v="718" actId="1076"/>
          <ac:picMkLst>
            <pc:docMk/>
            <pc:sldMk cId="213464025" sldId="505"/>
            <ac:picMk id="3" creationId="{B9630BC8-7470-1FAE-7106-9917173F4E8B}"/>
          </ac:picMkLst>
        </pc:picChg>
      </pc:sldChg>
      <pc:sldChg chg="modSp add mod">
        <pc:chgData name="범수 김" userId="863329ffd88cf9fc" providerId="LiveId" clId="{9A49E89A-F57B-4F0D-8A92-70E0021DA55D}" dt="2024-02-21T12:25:46.504" v="1108" actId="20577"/>
        <pc:sldMkLst>
          <pc:docMk/>
          <pc:sldMk cId="3622128426" sldId="506"/>
        </pc:sldMkLst>
        <pc:spChg chg="mod">
          <ac:chgData name="범수 김" userId="863329ffd88cf9fc" providerId="LiveId" clId="{9A49E89A-F57B-4F0D-8A92-70E0021DA55D}" dt="2024-02-21T12:25:46.504" v="1108" actId="20577"/>
          <ac:spMkLst>
            <pc:docMk/>
            <pc:sldMk cId="3622128426" sldId="506"/>
            <ac:spMk id="5" creationId="{A0EA8D06-DB65-7BCB-F12F-111CBE94FE10}"/>
          </ac:spMkLst>
        </pc:spChg>
      </pc:sldChg>
      <pc:sldChg chg="addSp modSp add mod">
        <pc:chgData name="범수 김" userId="863329ffd88cf9fc" providerId="LiveId" clId="{9A49E89A-F57B-4F0D-8A92-70E0021DA55D}" dt="2024-02-21T12:27:10.496" v="1480" actId="20577"/>
        <pc:sldMkLst>
          <pc:docMk/>
          <pc:sldMk cId="2128600559" sldId="507"/>
        </pc:sldMkLst>
        <pc:spChg chg="add mod">
          <ac:chgData name="범수 김" userId="863329ffd88cf9fc" providerId="LiveId" clId="{9A49E89A-F57B-4F0D-8A92-70E0021DA55D}" dt="2024-02-21T12:27:10.496" v="1480" actId="20577"/>
          <ac:spMkLst>
            <pc:docMk/>
            <pc:sldMk cId="2128600559" sldId="507"/>
            <ac:spMk id="4" creationId="{32CBBE0A-0537-5C0D-B570-4D1A187A4045}"/>
          </ac:spMkLst>
        </pc:spChg>
        <pc:spChg chg="mod">
          <ac:chgData name="범수 김" userId="863329ffd88cf9fc" providerId="LiveId" clId="{9A49E89A-F57B-4F0D-8A92-70E0021DA55D}" dt="2024-02-21T12:25:54.035" v="1116" actId="1076"/>
          <ac:spMkLst>
            <pc:docMk/>
            <pc:sldMk cId="2128600559" sldId="507"/>
            <ac:spMk id="5" creationId="{DF565179-0779-992E-8AAA-0A80537F11A6}"/>
          </ac:spMkLst>
        </pc:spChg>
        <pc:picChg chg="add mod">
          <ac:chgData name="범수 김" userId="863329ffd88cf9fc" providerId="LiveId" clId="{9A49E89A-F57B-4F0D-8A92-70E0021DA55D}" dt="2024-02-21T12:26:05.712" v="1118" actId="1076"/>
          <ac:picMkLst>
            <pc:docMk/>
            <pc:sldMk cId="2128600559" sldId="507"/>
            <ac:picMk id="3" creationId="{5C5DA798-198E-C7BA-EB5A-229F4B5CC784}"/>
          </ac:picMkLst>
        </pc:picChg>
      </pc:sldChg>
      <pc:sldChg chg="modSp add mod">
        <pc:chgData name="범수 김" userId="863329ffd88cf9fc" providerId="LiveId" clId="{9A49E89A-F57B-4F0D-8A92-70E0021DA55D}" dt="2024-02-21T12:27:53.830" v="1526" actId="20577"/>
        <pc:sldMkLst>
          <pc:docMk/>
          <pc:sldMk cId="2081087941" sldId="508"/>
        </pc:sldMkLst>
        <pc:spChg chg="mod">
          <ac:chgData name="범수 김" userId="863329ffd88cf9fc" providerId="LiveId" clId="{9A49E89A-F57B-4F0D-8A92-70E0021DA55D}" dt="2024-02-21T12:27:53.830" v="1526" actId="20577"/>
          <ac:spMkLst>
            <pc:docMk/>
            <pc:sldMk cId="2081087941" sldId="508"/>
            <ac:spMk id="5" creationId="{3DD37617-9B60-FF33-A113-A62D4E7D596B}"/>
          </ac:spMkLst>
        </pc:spChg>
      </pc:sldChg>
      <pc:sldChg chg="addSp modSp add mod">
        <pc:chgData name="범수 김" userId="863329ffd88cf9fc" providerId="LiveId" clId="{9A49E89A-F57B-4F0D-8A92-70E0021DA55D}" dt="2024-02-21T12:32:47.091" v="2639" actId="208"/>
        <pc:sldMkLst>
          <pc:docMk/>
          <pc:sldMk cId="3351216233" sldId="509"/>
        </pc:sldMkLst>
        <pc:spChg chg="add mod">
          <ac:chgData name="범수 김" userId="863329ffd88cf9fc" providerId="LiveId" clId="{9A49E89A-F57B-4F0D-8A92-70E0021DA55D}" dt="2024-02-21T12:32:06.588" v="2549" actId="1076"/>
          <ac:spMkLst>
            <pc:docMk/>
            <pc:sldMk cId="3351216233" sldId="509"/>
            <ac:spMk id="2" creationId="{DC513F57-9925-39AC-4FE7-62A3DC4B4B16}"/>
          </ac:spMkLst>
        </pc:spChg>
        <pc:spChg chg="mod">
          <ac:chgData name="범수 김" userId="863329ffd88cf9fc" providerId="LiveId" clId="{9A49E89A-F57B-4F0D-8A92-70E0021DA55D}" dt="2024-02-21T12:28:45.511" v="1534" actId="1076"/>
          <ac:spMkLst>
            <pc:docMk/>
            <pc:sldMk cId="3351216233" sldId="509"/>
            <ac:spMk id="5" creationId="{9349940D-B069-D28E-1BBA-A8EFC02ACFE8}"/>
          </ac:spMkLst>
        </pc:spChg>
        <pc:spChg chg="add mod">
          <ac:chgData name="범수 김" userId="863329ffd88cf9fc" providerId="LiveId" clId="{9A49E89A-F57B-4F0D-8A92-70E0021DA55D}" dt="2024-02-21T12:32:25.101" v="2554" actId="164"/>
          <ac:spMkLst>
            <pc:docMk/>
            <pc:sldMk cId="3351216233" sldId="509"/>
            <ac:spMk id="6" creationId="{13CD9118-CC0E-1384-77BD-AF4E9B86F93E}"/>
          </ac:spMkLst>
        </pc:spChg>
        <pc:spChg chg="add mod">
          <ac:chgData name="범수 김" userId="863329ffd88cf9fc" providerId="LiveId" clId="{9A49E89A-F57B-4F0D-8A92-70E0021DA55D}" dt="2024-02-21T12:32:47.091" v="2639" actId="208"/>
          <ac:spMkLst>
            <pc:docMk/>
            <pc:sldMk cId="3351216233" sldId="509"/>
            <ac:spMk id="8" creationId="{7A63906B-5DC6-4E4B-D3B1-81B33E876940}"/>
          </ac:spMkLst>
        </pc:spChg>
        <pc:grpChg chg="add mod">
          <ac:chgData name="범수 김" userId="863329ffd88cf9fc" providerId="LiveId" clId="{9A49E89A-F57B-4F0D-8A92-70E0021DA55D}" dt="2024-02-21T12:32:25.101" v="2554" actId="164"/>
          <ac:grpSpMkLst>
            <pc:docMk/>
            <pc:sldMk cId="3351216233" sldId="509"/>
            <ac:grpSpMk id="7" creationId="{BAEE48BC-6678-24C4-01EF-9CD11F4A58CD}"/>
          </ac:grpSpMkLst>
        </pc:grpChg>
        <pc:picChg chg="add mod">
          <ac:chgData name="범수 김" userId="863329ffd88cf9fc" providerId="LiveId" clId="{9A49E89A-F57B-4F0D-8A92-70E0021DA55D}" dt="2024-02-21T12:32:25.101" v="2554" actId="164"/>
          <ac:picMkLst>
            <pc:docMk/>
            <pc:sldMk cId="3351216233" sldId="509"/>
            <ac:picMk id="4" creationId="{930010E2-9DBB-0BF1-6134-9C45146583F2}"/>
          </ac:picMkLst>
        </pc:picChg>
      </pc:sldChg>
      <pc:sldChg chg="modSp add mod">
        <pc:chgData name="범수 김" userId="863329ffd88cf9fc" providerId="LiveId" clId="{9A49E89A-F57B-4F0D-8A92-70E0021DA55D}" dt="2024-02-21T12:36:29.269" v="2723" actId="20577"/>
        <pc:sldMkLst>
          <pc:docMk/>
          <pc:sldMk cId="745433706" sldId="510"/>
        </pc:sldMkLst>
        <pc:spChg chg="mod">
          <ac:chgData name="범수 김" userId="863329ffd88cf9fc" providerId="LiveId" clId="{9A49E89A-F57B-4F0D-8A92-70E0021DA55D}" dt="2024-02-21T12:36:29.269" v="2723" actId="20577"/>
          <ac:spMkLst>
            <pc:docMk/>
            <pc:sldMk cId="745433706" sldId="510"/>
            <ac:spMk id="5" creationId="{79337F30-7BE3-C44B-3AFC-BE2A175C5CA3}"/>
          </ac:spMkLst>
        </pc:spChg>
      </pc:sldChg>
      <pc:sldChg chg="addSp delSp modSp add mod">
        <pc:chgData name="범수 김" userId="863329ffd88cf9fc" providerId="LiveId" clId="{9A49E89A-F57B-4F0D-8A92-70E0021DA55D}" dt="2024-02-21T12:38:15.115" v="2803" actId="1076"/>
        <pc:sldMkLst>
          <pc:docMk/>
          <pc:sldMk cId="893993002" sldId="511"/>
        </pc:sldMkLst>
        <pc:spChg chg="add mod">
          <ac:chgData name="범수 김" userId="863329ffd88cf9fc" providerId="LiveId" clId="{9A49E89A-F57B-4F0D-8A92-70E0021DA55D}" dt="2024-02-21T12:36:35.887" v="2731" actId="571"/>
          <ac:spMkLst>
            <pc:docMk/>
            <pc:sldMk cId="893993002" sldId="511"/>
            <ac:spMk id="2" creationId="{4B674A51-012C-C58B-2FD8-24A95A7BCA84}"/>
          </ac:spMkLst>
        </pc:spChg>
        <pc:spChg chg="del mod">
          <ac:chgData name="범수 김" userId="863329ffd88cf9fc" providerId="LiveId" clId="{9A49E89A-F57B-4F0D-8A92-70E0021DA55D}" dt="2024-02-21T12:36:38.351" v="2732" actId="478"/>
          <ac:spMkLst>
            <pc:docMk/>
            <pc:sldMk cId="893993002" sldId="511"/>
            <ac:spMk id="5" creationId="{C5279D2B-7F89-CEBD-72CB-A65452905F5A}"/>
          </ac:spMkLst>
        </pc:spChg>
        <pc:spChg chg="add mod">
          <ac:chgData name="범수 김" userId="863329ffd88cf9fc" providerId="LiveId" clId="{9A49E89A-F57B-4F0D-8A92-70E0021DA55D}" dt="2024-02-21T12:36:53.594" v="2738" actId="164"/>
          <ac:spMkLst>
            <pc:docMk/>
            <pc:sldMk cId="893993002" sldId="511"/>
            <ac:spMk id="6" creationId="{C1D115A5-FCAE-E1C0-D77D-2269C134F06F}"/>
          </ac:spMkLst>
        </pc:spChg>
        <pc:spChg chg="add mod">
          <ac:chgData name="범수 김" userId="863329ffd88cf9fc" providerId="LiveId" clId="{9A49E89A-F57B-4F0D-8A92-70E0021DA55D}" dt="2024-02-21T12:38:15.115" v="2803" actId="1076"/>
          <ac:spMkLst>
            <pc:docMk/>
            <pc:sldMk cId="893993002" sldId="511"/>
            <ac:spMk id="8" creationId="{834061B6-5B0F-E0A4-BD40-3EDCAA45978B}"/>
          </ac:spMkLst>
        </pc:spChg>
        <pc:grpChg chg="add mod">
          <ac:chgData name="범수 김" userId="863329ffd88cf9fc" providerId="LiveId" clId="{9A49E89A-F57B-4F0D-8A92-70E0021DA55D}" dt="2024-02-21T12:36:53.594" v="2738" actId="164"/>
          <ac:grpSpMkLst>
            <pc:docMk/>
            <pc:sldMk cId="893993002" sldId="511"/>
            <ac:grpSpMk id="7" creationId="{B64F031B-D7A4-721A-7665-488B445AA359}"/>
          </ac:grpSpMkLst>
        </pc:grpChg>
        <pc:picChg chg="add mod">
          <ac:chgData name="범수 김" userId="863329ffd88cf9fc" providerId="LiveId" clId="{9A49E89A-F57B-4F0D-8A92-70E0021DA55D}" dt="2024-02-21T12:36:53.594" v="2738" actId="164"/>
          <ac:picMkLst>
            <pc:docMk/>
            <pc:sldMk cId="893993002" sldId="511"/>
            <ac:picMk id="4" creationId="{B5D4694D-4619-0C15-76FE-731FA08B9779}"/>
          </ac:picMkLst>
        </pc:picChg>
      </pc:sldChg>
      <pc:sldChg chg="modSp add mod">
        <pc:chgData name="범수 김" userId="863329ffd88cf9fc" providerId="LiveId" clId="{9A49E89A-F57B-4F0D-8A92-70E0021DA55D}" dt="2024-02-21T12:38:30.089" v="2871" actId="20577"/>
        <pc:sldMkLst>
          <pc:docMk/>
          <pc:sldMk cId="2809167832" sldId="512"/>
        </pc:sldMkLst>
        <pc:spChg chg="mod">
          <ac:chgData name="범수 김" userId="863329ffd88cf9fc" providerId="LiveId" clId="{9A49E89A-F57B-4F0D-8A92-70E0021DA55D}" dt="2024-02-21T12:38:30.089" v="2871" actId="20577"/>
          <ac:spMkLst>
            <pc:docMk/>
            <pc:sldMk cId="2809167832" sldId="512"/>
            <ac:spMk id="5" creationId="{509D6A83-F488-644D-4D1A-75E466FEEFFF}"/>
          </ac:spMkLst>
        </pc:spChg>
      </pc:sldChg>
      <pc:sldChg chg="addSp modSp add mod">
        <pc:chgData name="범수 김" userId="863329ffd88cf9fc" providerId="LiveId" clId="{9A49E89A-F57B-4F0D-8A92-70E0021DA55D}" dt="2024-02-21T12:39:10.790" v="3012" actId="1076"/>
        <pc:sldMkLst>
          <pc:docMk/>
          <pc:sldMk cId="3648535113" sldId="513"/>
        </pc:sldMkLst>
        <pc:spChg chg="add mod">
          <ac:chgData name="범수 김" userId="863329ffd88cf9fc" providerId="LiveId" clId="{9A49E89A-F57B-4F0D-8A92-70E0021DA55D}" dt="2024-02-21T12:39:01.120" v="3010" actId="20577"/>
          <ac:spMkLst>
            <pc:docMk/>
            <pc:sldMk cId="3648535113" sldId="513"/>
            <ac:spMk id="2" creationId="{AB77AB7B-9F6C-165D-2587-53CC30997BE8}"/>
          </ac:spMkLst>
        </pc:spChg>
        <pc:spChg chg="mod">
          <ac:chgData name="범수 김" userId="863329ffd88cf9fc" providerId="LiveId" clId="{9A49E89A-F57B-4F0D-8A92-70E0021DA55D}" dt="2024-02-21T12:38:37.698" v="2879" actId="1076"/>
          <ac:spMkLst>
            <pc:docMk/>
            <pc:sldMk cId="3648535113" sldId="513"/>
            <ac:spMk id="5" creationId="{8426EB75-1EED-4A84-09EF-1BF2B6A548A5}"/>
          </ac:spMkLst>
        </pc:spChg>
        <pc:picChg chg="add mod">
          <ac:chgData name="범수 김" userId="863329ffd88cf9fc" providerId="LiveId" clId="{9A49E89A-F57B-4F0D-8A92-70E0021DA55D}" dt="2024-02-21T12:39:10.790" v="3012" actId="1076"/>
          <ac:picMkLst>
            <pc:docMk/>
            <pc:sldMk cId="3648535113" sldId="513"/>
            <ac:picMk id="4" creationId="{9278A2D3-918F-F948-2A95-C8A52C9D8C65}"/>
          </ac:picMkLst>
        </pc:picChg>
      </pc:sldChg>
      <pc:sldChg chg="modSp add mod">
        <pc:chgData name="범수 김" userId="863329ffd88cf9fc" providerId="LiveId" clId="{9A49E89A-F57B-4F0D-8A92-70E0021DA55D}" dt="2024-02-21T12:40:42.149" v="3067" actId="20577"/>
        <pc:sldMkLst>
          <pc:docMk/>
          <pc:sldMk cId="1264814136" sldId="514"/>
        </pc:sldMkLst>
        <pc:spChg chg="mod">
          <ac:chgData name="범수 김" userId="863329ffd88cf9fc" providerId="LiveId" clId="{9A49E89A-F57B-4F0D-8A92-70E0021DA55D}" dt="2024-02-21T12:40:42.149" v="3067" actId="20577"/>
          <ac:spMkLst>
            <pc:docMk/>
            <pc:sldMk cId="1264814136" sldId="514"/>
            <ac:spMk id="5" creationId="{5CC5F2C3-6935-8F5C-4341-B3E7A897A210}"/>
          </ac:spMkLst>
        </pc:spChg>
      </pc:sldChg>
      <pc:sldChg chg="addSp modSp add mod">
        <pc:chgData name="범수 김" userId="863329ffd88cf9fc" providerId="LiveId" clId="{9A49E89A-F57B-4F0D-8A92-70E0021DA55D}" dt="2024-02-21T12:49:03.892" v="4653" actId="1076"/>
        <pc:sldMkLst>
          <pc:docMk/>
          <pc:sldMk cId="1002296879" sldId="515"/>
        </pc:sldMkLst>
        <pc:spChg chg="add mod">
          <ac:chgData name="범수 김" userId="863329ffd88cf9fc" providerId="LiveId" clId="{9A49E89A-F57B-4F0D-8A92-70E0021DA55D}" dt="2024-02-21T12:47:24.449" v="4143" actId="20577"/>
          <ac:spMkLst>
            <pc:docMk/>
            <pc:sldMk cId="1002296879" sldId="515"/>
            <ac:spMk id="2" creationId="{CF984B9D-4B48-8BA5-4597-3DE42E2364AA}"/>
          </ac:spMkLst>
        </pc:spChg>
        <pc:spChg chg="add mod">
          <ac:chgData name="범수 김" userId="863329ffd88cf9fc" providerId="LiveId" clId="{9A49E89A-F57B-4F0D-8A92-70E0021DA55D}" dt="2024-02-21T12:49:03.892" v="4653" actId="1076"/>
          <ac:spMkLst>
            <pc:docMk/>
            <pc:sldMk cId="1002296879" sldId="515"/>
            <ac:spMk id="3" creationId="{1D5578BE-05D9-E068-057E-F8131D43BAA6}"/>
          </ac:spMkLst>
        </pc:spChg>
        <pc:spChg chg="mod">
          <ac:chgData name="범수 김" userId="863329ffd88cf9fc" providerId="LiveId" clId="{9A49E89A-F57B-4F0D-8A92-70E0021DA55D}" dt="2024-02-21T12:40:48.099" v="3075" actId="1076"/>
          <ac:spMkLst>
            <pc:docMk/>
            <pc:sldMk cId="1002296879" sldId="515"/>
            <ac:spMk id="5" creationId="{FA01D0C0-5A5C-4EBC-2903-41D507ED4BCF}"/>
          </ac:spMkLst>
        </pc:spChg>
      </pc:sldChg>
      <pc:sldChg chg="modSp add mod">
        <pc:chgData name="범수 김" userId="863329ffd88cf9fc" providerId="LiveId" clId="{9A49E89A-F57B-4F0D-8A92-70E0021DA55D}" dt="2024-02-21T12:50:56.133" v="4694"/>
        <pc:sldMkLst>
          <pc:docMk/>
          <pc:sldMk cId="2532552624" sldId="516"/>
        </pc:sldMkLst>
        <pc:spChg chg="mod">
          <ac:chgData name="범수 김" userId="863329ffd88cf9fc" providerId="LiveId" clId="{9A49E89A-F57B-4F0D-8A92-70E0021DA55D}" dt="2024-02-21T12:50:56.133" v="4694"/>
          <ac:spMkLst>
            <pc:docMk/>
            <pc:sldMk cId="2532552624" sldId="516"/>
            <ac:spMk id="5" creationId="{7E34E1E9-6674-CB71-7079-C35DC08393BD}"/>
          </ac:spMkLst>
        </pc:spChg>
      </pc:sldChg>
      <pc:sldChg chg="addSp modSp add mod">
        <pc:chgData name="범수 김" userId="863329ffd88cf9fc" providerId="LiveId" clId="{9A49E89A-F57B-4F0D-8A92-70E0021DA55D}" dt="2024-02-21T12:54:35.207" v="5519" actId="1076"/>
        <pc:sldMkLst>
          <pc:docMk/>
          <pc:sldMk cId="2731717409" sldId="517"/>
        </pc:sldMkLst>
        <pc:spChg chg="add mod">
          <ac:chgData name="범수 김" userId="863329ffd88cf9fc" providerId="LiveId" clId="{9A49E89A-F57B-4F0D-8A92-70E0021DA55D}" dt="2024-02-21T12:54:33.633" v="5518" actId="20577"/>
          <ac:spMkLst>
            <pc:docMk/>
            <pc:sldMk cId="2731717409" sldId="517"/>
            <ac:spMk id="2" creationId="{D27425ED-4755-F45D-F5B9-332043B466A0}"/>
          </ac:spMkLst>
        </pc:spChg>
        <pc:spChg chg="mod">
          <ac:chgData name="범수 김" userId="863329ffd88cf9fc" providerId="LiveId" clId="{9A49E89A-F57B-4F0D-8A92-70E0021DA55D}" dt="2024-02-21T12:51:02.289" v="4702" actId="1076"/>
          <ac:spMkLst>
            <pc:docMk/>
            <pc:sldMk cId="2731717409" sldId="517"/>
            <ac:spMk id="5" creationId="{2ABBDB34-FA34-B3CC-7DE7-72B8EC913435}"/>
          </ac:spMkLst>
        </pc:spChg>
        <pc:spChg chg="add mod">
          <ac:chgData name="범수 김" userId="863329ffd88cf9fc" providerId="LiveId" clId="{9A49E89A-F57B-4F0D-8A92-70E0021DA55D}" dt="2024-02-21T12:52:47.250" v="5116" actId="164"/>
          <ac:spMkLst>
            <pc:docMk/>
            <pc:sldMk cId="2731717409" sldId="517"/>
            <ac:spMk id="6" creationId="{921796CD-F551-73A2-9720-6C742AD162E9}"/>
          </ac:spMkLst>
        </pc:spChg>
        <pc:grpChg chg="add mod">
          <ac:chgData name="범수 김" userId="863329ffd88cf9fc" providerId="LiveId" clId="{9A49E89A-F57B-4F0D-8A92-70E0021DA55D}" dt="2024-02-21T12:54:35.207" v="5519" actId="1076"/>
          <ac:grpSpMkLst>
            <pc:docMk/>
            <pc:sldMk cId="2731717409" sldId="517"/>
            <ac:grpSpMk id="7" creationId="{45D55165-073F-B267-A14F-743261ECA5CB}"/>
          </ac:grpSpMkLst>
        </pc:grpChg>
        <pc:picChg chg="add mod">
          <ac:chgData name="범수 김" userId="863329ffd88cf9fc" providerId="LiveId" clId="{9A49E89A-F57B-4F0D-8A92-70E0021DA55D}" dt="2024-02-21T12:52:47.250" v="5116" actId="164"/>
          <ac:picMkLst>
            <pc:docMk/>
            <pc:sldMk cId="2731717409" sldId="517"/>
            <ac:picMk id="4" creationId="{C0784087-ED7A-39AD-15C1-7D4D39B3D28B}"/>
          </ac:picMkLst>
        </pc:picChg>
      </pc:sldChg>
      <pc:sldChg chg="modSp add del mod">
        <pc:chgData name="범수 김" userId="863329ffd88cf9fc" providerId="LiveId" clId="{9A49E89A-F57B-4F0D-8A92-70E0021DA55D}" dt="2024-02-21T12:54:36.582" v="5520" actId="47"/>
        <pc:sldMkLst>
          <pc:docMk/>
          <pc:sldMk cId="228345560" sldId="518"/>
        </pc:sldMkLst>
        <pc:grpChg chg="mod">
          <ac:chgData name="범수 김" userId="863329ffd88cf9fc" providerId="LiveId" clId="{9A49E89A-F57B-4F0D-8A92-70E0021DA55D}" dt="2024-02-21T12:53:47.327" v="5240" actId="1076"/>
          <ac:grpSpMkLst>
            <pc:docMk/>
            <pc:sldMk cId="228345560" sldId="518"/>
            <ac:grpSpMk id="7" creationId="{D903C88E-2241-E727-B847-A7D6A4AEE5E1}"/>
          </ac:grpSpMkLst>
        </pc:grpChg>
      </pc:sldChg>
      <pc:sldChg chg="modSp add mod">
        <pc:chgData name="범수 김" userId="863329ffd88cf9fc" providerId="LiveId" clId="{9A49E89A-F57B-4F0D-8A92-70E0021DA55D}" dt="2024-02-21T12:56:08.719" v="5538" actId="20577"/>
        <pc:sldMkLst>
          <pc:docMk/>
          <pc:sldMk cId="1794811114" sldId="518"/>
        </pc:sldMkLst>
        <pc:spChg chg="mod">
          <ac:chgData name="범수 김" userId="863329ffd88cf9fc" providerId="LiveId" clId="{9A49E89A-F57B-4F0D-8A92-70E0021DA55D}" dt="2024-02-21T12:56:08.719" v="5538" actId="20577"/>
          <ac:spMkLst>
            <pc:docMk/>
            <pc:sldMk cId="1794811114" sldId="518"/>
            <ac:spMk id="5" creationId="{E621F723-5F65-4DF6-87D6-835CB54E827B}"/>
          </ac:spMkLst>
        </pc:spChg>
      </pc:sldChg>
      <pc:sldChg chg="addSp modSp add mod">
        <pc:chgData name="범수 김" userId="863329ffd88cf9fc" providerId="LiveId" clId="{9A49E89A-F57B-4F0D-8A92-70E0021DA55D}" dt="2024-02-21T12:58:48.610" v="6061"/>
        <pc:sldMkLst>
          <pc:docMk/>
          <pc:sldMk cId="3206755131" sldId="519"/>
        </pc:sldMkLst>
        <pc:spChg chg="add mod">
          <ac:chgData name="범수 김" userId="863329ffd88cf9fc" providerId="LiveId" clId="{9A49E89A-F57B-4F0D-8A92-70E0021DA55D}" dt="2024-02-21T12:58:48.610" v="6061"/>
          <ac:spMkLst>
            <pc:docMk/>
            <pc:sldMk cId="3206755131" sldId="519"/>
            <ac:spMk id="2" creationId="{AEF7D291-42EE-E8B9-EC0B-17DA35C3E840}"/>
          </ac:spMkLst>
        </pc:spChg>
        <pc:spChg chg="mod">
          <ac:chgData name="범수 김" userId="863329ffd88cf9fc" providerId="LiveId" clId="{9A49E89A-F57B-4F0D-8A92-70E0021DA55D}" dt="2024-02-21T12:56:15.893" v="5546" actId="1076"/>
          <ac:spMkLst>
            <pc:docMk/>
            <pc:sldMk cId="3206755131" sldId="519"/>
            <ac:spMk id="5" creationId="{C07F8A02-1B9A-F418-D299-00D406366F79}"/>
          </ac:spMkLst>
        </pc:spChg>
        <pc:spChg chg="add mod">
          <ac:chgData name="범수 김" userId="863329ffd88cf9fc" providerId="LiveId" clId="{9A49E89A-F57B-4F0D-8A92-70E0021DA55D}" dt="2024-02-21T12:57:50.630" v="5898" actId="164"/>
          <ac:spMkLst>
            <pc:docMk/>
            <pc:sldMk cId="3206755131" sldId="519"/>
            <ac:spMk id="8" creationId="{E7F83D1A-A7A0-69B4-2BFA-E05E2541083D}"/>
          </ac:spMkLst>
        </pc:spChg>
        <pc:spChg chg="add mod">
          <ac:chgData name="범수 김" userId="863329ffd88cf9fc" providerId="LiveId" clId="{9A49E89A-F57B-4F0D-8A92-70E0021DA55D}" dt="2024-02-21T12:58:00.516" v="5902" actId="164"/>
          <ac:spMkLst>
            <pc:docMk/>
            <pc:sldMk cId="3206755131" sldId="519"/>
            <ac:spMk id="10" creationId="{6D38DE22-A114-AD9F-90E6-4E66C92DDCB7}"/>
          </ac:spMkLst>
        </pc:spChg>
        <pc:grpChg chg="add mod">
          <ac:chgData name="범수 김" userId="863329ffd88cf9fc" providerId="LiveId" clId="{9A49E89A-F57B-4F0D-8A92-70E0021DA55D}" dt="2024-02-21T12:58:00.516" v="5902" actId="164"/>
          <ac:grpSpMkLst>
            <pc:docMk/>
            <pc:sldMk cId="3206755131" sldId="519"/>
            <ac:grpSpMk id="9" creationId="{B79C610E-C2BE-1CA5-C820-0F639A05B2B5}"/>
          </ac:grpSpMkLst>
        </pc:grpChg>
        <pc:grpChg chg="add mod">
          <ac:chgData name="범수 김" userId="863329ffd88cf9fc" providerId="LiveId" clId="{9A49E89A-F57B-4F0D-8A92-70E0021DA55D}" dt="2024-02-21T12:58:00.516" v="5902" actId="164"/>
          <ac:grpSpMkLst>
            <pc:docMk/>
            <pc:sldMk cId="3206755131" sldId="519"/>
            <ac:grpSpMk id="11" creationId="{312F295B-ACA3-565B-F61B-9D50883E3FD5}"/>
          </ac:grpSpMkLst>
        </pc:grpChg>
        <pc:picChg chg="add mod">
          <ac:chgData name="범수 김" userId="863329ffd88cf9fc" providerId="LiveId" clId="{9A49E89A-F57B-4F0D-8A92-70E0021DA55D}" dt="2024-02-21T12:57:50.630" v="5898" actId="164"/>
          <ac:picMkLst>
            <pc:docMk/>
            <pc:sldMk cId="3206755131" sldId="519"/>
            <ac:picMk id="4" creationId="{CF0F2E1C-F077-F363-E042-EB5E636244C7}"/>
          </ac:picMkLst>
        </pc:picChg>
        <pc:picChg chg="add mod">
          <ac:chgData name="범수 김" userId="863329ffd88cf9fc" providerId="LiveId" clId="{9A49E89A-F57B-4F0D-8A92-70E0021DA55D}" dt="2024-02-21T12:57:50.630" v="5898" actId="164"/>
          <ac:picMkLst>
            <pc:docMk/>
            <pc:sldMk cId="3206755131" sldId="519"/>
            <ac:picMk id="7" creationId="{167311BC-E398-A793-EEFB-4A44E4FDDD63}"/>
          </ac:picMkLst>
        </pc:picChg>
      </pc:sldChg>
      <pc:sldChg chg="modSp add mod">
        <pc:chgData name="범수 김" userId="863329ffd88cf9fc" providerId="LiveId" clId="{9A49E89A-F57B-4F0D-8A92-70E0021DA55D}" dt="2024-02-21T13:15:47.754" v="6120"/>
        <pc:sldMkLst>
          <pc:docMk/>
          <pc:sldMk cId="1448194171" sldId="520"/>
        </pc:sldMkLst>
        <pc:spChg chg="mod">
          <ac:chgData name="범수 김" userId="863329ffd88cf9fc" providerId="LiveId" clId="{9A49E89A-F57B-4F0D-8A92-70E0021DA55D}" dt="2024-02-21T13:15:47.754" v="6120"/>
          <ac:spMkLst>
            <pc:docMk/>
            <pc:sldMk cId="1448194171" sldId="520"/>
            <ac:spMk id="5" creationId="{5689105E-B2A9-AD7E-07FB-FEAF911987D4}"/>
          </ac:spMkLst>
        </pc:spChg>
      </pc:sldChg>
      <pc:sldChg chg="modSp add del mod">
        <pc:chgData name="범수 김" userId="863329ffd88cf9fc" providerId="LiveId" clId="{9A49E89A-F57B-4F0D-8A92-70E0021DA55D}" dt="2024-02-21T12:58:49.950" v="6062" actId="47"/>
        <pc:sldMkLst>
          <pc:docMk/>
          <pc:sldMk cId="1571397054" sldId="520"/>
        </pc:sldMkLst>
        <pc:spChg chg="mod">
          <ac:chgData name="범수 김" userId="863329ffd88cf9fc" providerId="LiveId" clId="{9A49E89A-F57B-4F0D-8A92-70E0021DA55D}" dt="2024-02-21T12:58:37.424" v="6043" actId="21"/>
          <ac:spMkLst>
            <pc:docMk/>
            <pc:sldMk cId="1571397054" sldId="520"/>
            <ac:spMk id="2" creationId="{DAB71E3C-2D62-75CD-7FF5-A17DA4C37413}"/>
          </ac:spMkLst>
        </pc:spChg>
      </pc:sldChg>
      <pc:sldChg chg="addSp modSp add mod">
        <pc:chgData name="범수 김" userId="863329ffd88cf9fc" providerId="LiveId" clId="{9A49E89A-F57B-4F0D-8A92-70E0021DA55D}" dt="2024-02-21T13:19:11.680" v="6614" actId="20577"/>
        <pc:sldMkLst>
          <pc:docMk/>
          <pc:sldMk cId="3207544281" sldId="521"/>
        </pc:sldMkLst>
        <pc:spChg chg="add mod">
          <ac:chgData name="범수 김" userId="863329ffd88cf9fc" providerId="LiveId" clId="{9A49E89A-F57B-4F0D-8A92-70E0021DA55D}" dt="2024-02-21T13:19:11.680" v="6614" actId="20577"/>
          <ac:spMkLst>
            <pc:docMk/>
            <pc:sldMk cId="3207544281" sldId="521"/>
            <ac:spMk id="2" creationId="{5D878B6C-37E5-1AE0-E4C9-F75A11913FE9}"/>
          </ac:spMkLst>
        </pc:spChg>
        <pc:spChg chg="mod">
          <ac:chgData name="범수 김" userId="863329ffd88cf9fc" providerId="LiveId" clId="{9A49E89A-F57B-4F0D-8A92-70E0021DA55D}" dt="2024-02-21T13:15:54.317" v="6128" actId="1076"/>
          <ac:spMkLst>
            <pc:docMk/>
            <pc:sldMk cId="3207544281" sldId="521"/>
            <ac:spMk id="5" creationId="{0922C3A2-3C68-F5DF-427F-80B731FED3C5}"/>
          </ac:spMkLst>
        </pc:spChg>
      </pc:sldChg>
      <pc:sldChg chg="modSp add mod">
        <pc:chgData name="범수 김" userId="863329ffd88cf9fc" providerId="LiveId" clId="{9A49E89A-F57B-4F0D-8A92-70E0021DA55D}" dt="2024-02-21T13:24:55.640" v="6650" actId="12789"/>
        <pc:sldMkLst>
          <pc:docMk/>
          <pc:sldMk cId="3647428487" sldId="522"/>
        </pc:sldMkLst>
        <pc:spChg chg="mod">
          <ac:chgData name="범수 김" userId="863329ffd88cf9fc" providerId="LiveId" clId="{9A49E89A-F57B-4F0D-8A92-70E0021DA55D}" dt="2024-02-21T13:24:55.640" v="6650" actId="12789"/>
          <ac:spMkLst>
            <pc:docMk/>
            <pc:sldMk cId="3647428487" sldId="522"/>
            <ac:spMk id="5" creationId="{650C36B6-AE5C-2309-AA0F-A98397424433}"/>
          </ac:spMkLst>
        </pc:spChg>
      </pc:sldChg>
      <pc:sldChg chg="addSp modSp add mod">
        <pc:chgData name="범수 김" userId="863329ffd88cf9fc" providerId="LiveId" clId="{9A49E89A-F57B-4F0D-8A92-70E0021DA55D}" dt="2024-02-21T13:25:49.968" v="6863"/>
        <pc:sldMkLst>
          <pc:docMk/>
          <pc:sldMk cId="956888456" sldId="523"/>
        </pc:sldMkLst>
        <pc:spChg chg="add mod">
          <ac:chgData name="범수 김" userId="863329ffd88cf9fc" providerId="LiveId" clId="{9A49E89A-F57B-4F0D-8A92-70E0021DA55D}" dt="2024-02-21T13:25:49.968" v="6863"/>
          <ac:spMkLst>
            <pc:docMk/>
            <pc:sldMk cId="956888456" sldId="523"/>
            <ac:spMk id="2" creationId="{031CB47B-5B54-B9AC-2542-C0B071DFA1F4}"/>
          </ac:spMkLst>
        </pc:spChg>
        <pc:spChg chg="mod">
          <ac:chgData name="범수 김" userId="863329ffd88cf9fc" providerId="LiveId" clId="{9A49E89A-F57B-4F0D-8A92-70E0021DA55D}" dt="2024-02-21T13:25:01.696" v="6658" actId="1076"/>
          <ac:spMkLst>
            <pc:docMk/>
            <pc:sldMk cId="956888456" sldId="523"/>
            <ac:spMk id="5" creationId="{A2951071-4064-810D-86A6-FE71475043EF}"/>
          </ac:spMkLst>
        </pc:spChg>
      </pc:sldChg>
      <pc:sldChg chg="modSp add mod">
        <pc:chgData name="범수 김" userId="863329ffd88cf9fc" providerId="LiveId" clId="{9A49E89A-F57B-4F0D-8A92-70E0021DA55D}" dt="2024-02-21T13:28:18.623" v="6909" actId="20577"/>
        <pc:sldMkLst>
          <pc:docMk/>
          <pc:sldMk cId="1941338339" sldId="524"/>
        </pc:sldMkLst>
        <pc:spChg chg="mod">
          <ac:chgData name="범수 김" userId="863329ffd88cf9fc" providerId="LiveId" clId="{9A49E89A-F57B-4F0D-8A92-70E0021DA55D}" dt="2024-02-21T13:28:18.623" v="6909" actId="20577"/>
          <ac:spMkLst>
            <pc:docMk/>
            <pc:sldMk cId="1941338339" sldId="524"/>
            <ac:spMk id="5" creationId="{F4CF7ED5-7C9C-5B8A-2ADB-07F7A8232CD3}"/>
          </ac:spMkLst>
        </pc:spChg>
      </pc:sldChg>
      <pc:sldChg chg="modSp add mod">
        <pc:chgData name="범수 김" userId="863329ffd88cf9fc" providerId="LiveId" clId="{9A49E89A-F57B-4F0D-8A92-70E0021DA55D}" dt="2024-02-21T13:30:18.678" v="6956" actId="20577"/>
        <pc:sldMkLst>
          <pc:docMk/>
          <pc:sldMk cId="2330902323" sldId="525"/>
        </pc:sldMkLst>
        <pc:spChg chg="mod">
          <ac:chgData name="범수 김" userId="863329ffd88cf9fc" providerId="LiveId" clId="{9A49E89A-F57B-4F0D-8A92-70E0021DA55D}" dt="2024-02-21T13:30:18.678" v="6956" actId="20577"/>
          <ac:spMkLst>
            <pc:docMk/>
            <pc:sldMk cId="2330902323" sldId="525"/>
            <ac:spMk id="5" creationId="{F5CA188B-75D8-B8C3-0B36-7D43D85E185D}"/>
          </ac:spMkLst>
        </pc:spChg>
      </pc:sldChg>
      <pc:sldChg chg="modSp add mod">
        <pc:chgData name="범수 김" userId="863329ffd88cf9fc" providerId="LiveId" clId="{9A49E89A-F57B-4F0D-8A92-70E0021DA55D}" dt="2024-02-21T14:13:31.232" v="7019" actId="20577"/>
        <pc:sldMkLst>
          <pc:docMk/>
          <pc:sldMk cId="4073116688" sldId="526"/>
        </pc:sldMkLst>
        <pc:spChg chg="mod">
          <ac:chgData name="범수 김" userId="863329ffd88cf9fc" providerId="LiveId" clId="{9A49E89A-F57B-4F0D-8A92-70E0021DA55D}" dt="2024-02-21T14:13:31.232" v="7019" actId="20577"/>
          <ac:spMkLst>
            <pc:docMk/>
            <pc:sldMk cId="4073116688" sldId="526"/>
            <ac:spMk id="5" creationId="{C9AE0552-CF52-192C-A13A-B5028C62BE22}"/>
          </ac:spMkLst>
        </pc:spChg>
      </pc:sldChg>
      <pc:sldChg chg="addSp modSp add mod">
        <pc:chgData name="범수 김" userId="863329ffd88cf9fc" providerId="LiveId" clId="{9A49E89A-F57B-4F0D-8A92-70E0021DA55D}" dt="2024-02-21T14:14:22.245" v="7103" actId="1076"/>
        <pc:sldMkLst>
          <pc:docMk/>
          <pc:sldMk cId="2163141615" sldId="527"/>
        </pc:sldMkLst>
        <pc:spChg chg="add mod">
          <ac:chgData name="범수 김" userId="863329ffd88cf9fc" providerId="LiveId" clId="{9A49E89A-F57B-4F0D-8A92-70E0021DA55D}" dt="2024-02-21T14:14:03.681" v="7035" actId="164"/>
          <ac:spMkLst>
            <pc:docMk/>
            <pc:sldMk cId="2163141615" sldId="527"/>
            <ac:spMk id="4" creationId="{EF32E049-5B1D-B511-3BD1-2D2E0B76EFDB}"/>
          </ac:spMkLst>
        </pc:spChg>
        <pc:spChg chg="mod">
          <ac:chgData name="범수 김" userId="863329ffd88cf9fc" providerId="LiveId" clId="{9A49E89A-F57B-4F0D-8A92-70E0021DA55D}" dt="2024-02-21T14:13:48.068" v="7027" actId="1076"/>
          <ac:spMkLst>
            <pc:docMk/>
            <pc:sldMk cId="2163141615" sldId="527"/>
            <ac:spMk id="5" creationId="{6AF593FD-D090-7678-F714-8B965018CE6F}"/>
          </ac:spMkLst>
        </pc:spChg>
        <pc:spChg chg="add mod">
          <ac:chgData name="범수 김" userId="863329ffd88cf9fc" providerId="LiveId" clId="{9A49E89A-F57B-4F0D-8A92-70E0021DA55D}" dt="2024-02-21T14:14:22.245" v="7103" actId="1076"/>
          <ac:spMkLst>
            <pc:docMk/>
            <pc:sldMk cId="2163141615" sldId="527"/>
            <ac:spMk id="7" creationId="{6E712619-BDE0-DC32-D6BE-5E94A287CB59}"/>
          </ac:spMkLst>
        </pc:spChg>
        <pc:grpChg chg="add mod">
          <ac:chgData name="범수 김" userId="863329ffd88cf9fc" providerId="LiveId" clId="{9A49E89A-F57B-4F0D-8A92-70E0021DA55D}" dt="2024-02-21T14:14:03.681" v="7035" actId="164"/>
          <ac:grpSpMkLst>
            <pc:docMk/>
            <pc:sldMk cId="2163141615" sldId="527"/>
            <ac:grpSpMk id="6" creationId="{8637FF4F-1810-E115-B5FD-F14A019BE8E1}"/>
          </ac:grpSpMkLst>
        </pc:grpChg>
        <pc:picChg chg="add mod">
          <ac:chgData name="범수 김" userId="863329ffd88cf9fc" providerId="LiveId" clId="{9A49E89A-F57B-4F0D-8A92-70E0021DA55D}" dt="2024-02-21T14:14:03.681" v="7035" actId="164"/>
          <ac:picMkLst>
            <pc:docMk/>
            <pc:sldMk cId="2163141615" sldId="527"/>
            <ac:picMk id="3" creationId="{4FF9EB85-27B7-CD6D-0F11-236302C79A95}"/>
          </ac:picMkLst>
        </pc:picChg>
      </pc:sldChg>
      <pc:sldChg chg="modSp add mod">
        <pc:chgData name="범수 김" userId="863329ffd88cf9fc" providerId="LiveId" clId="{9A49E89A-F57B-4F0D-8A92-70E0021DA55D}" dt="2024-02-21T14:15:07.994" v="7139"/>
        <pc:sldMkLst>
          <pc:docMk/>
          <pc:sldMk cId="1787020758" sldId="528"/>
        </pc:sldMkLst>
        <pc:spChg chg="mod">
          <ac:chgData name="범수 김" userId="863329ffd88cf9fc" providerId="LiveId" clId="{9A49E89A-F57B-4F0D-8A92-70E0021DA55D}" dt="2024-02-21T14:15:07.994" v="7139"/>
          <ac:spMkLst>
            <pc:docMk/>
            <pc:sldMk cId="1787020758" sldId="528"/>
            <ac:spMk id="5" creationId="{D4AC6CD3-861D-9116-3690-6C533D0D11B4}"/>
          </ac:spMkLst>
        </pc:sp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6123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생활코딩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_JavaScript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D126A-F931-7629-D26C-AE778D58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0E4C7-B6FA-D8C2-5B3D-38B9D3C8E706}"/>
              </a:ext>
            </a:extLst>
          </p:cNvPr>
          <p:cNvSpPr txBox="1"/>
          <p:nvPr/>
        </p:nvSpPr>
        <p:spPr>
          <a:xfrm>
            <a:off x="3372346" y="2767281"/>
            <a:ext cx="544732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onclick=“”</a:t>
            </a:r>
          </a:p>
        </p:txBody>
      </p:sp>
    </p:spTree>
    <p:extLst>
      <p:ext uri="{BB962C8B-B14F-4D97-AF65-F5344CB8AC3E}">
        <p14:creationId xmlns:p14="http://schemas.microsoft.com/office/powerpoint/2010/main" val="47796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9B24-AC9A-D1A1-11BF-E345A4E1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47A839-BC4A-FFDB-9B5A-B9042AB34080}"/>
              </a:ext>
            </a:extLst>
          </p:cNvPr>
          <p:cNvSpPr txBox="1"/>
          <p:nvPr/>
        </p:nvSpPr>
        <p:spPr>
          <a:xfrm>
            <a:off x="141372" y="189619"/>
            <a:ext cx="256031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onclick=“”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30BC8-7470-1FAE-7106-9917173F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9" y="1239323"/>
            <a:ext cx="5048509" cy="863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8ED3D-EF60-494A-E6C7-D7863F65DDD6}"/>
              </a:ext>
            </a:extLst>
          </p:cNvPr>
          <p:cNvSpPr txBox="1"/>
          <p:nvPr/>
        </p:nvSpPr>
        <p:spPr>
          <a:xfrm>
            <a:off x="237339" y="2567547"/>
            <a:ext cx="969727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 태그 내부에 </a:t>
            </a:r>
            <a:r>
              <a:rPr lang="en-US" altLang="ko-KR" dirty="0"/>
              <a:t>onclick</a:t>
            </a:r>
            <a:r>
              <a:rPr lang="ko-KR" altLang="en-US" dirty="0"/>
              <a:t>이라는 속성이 있으면</a:t>
            </a:r>
            <a:r>
              <a:rPr lang="en-US" altLang="ko-KR" dirty="0"/>
              <a:t>, </a:t>
            </a:r>
            <a:r>
              <a:rPr lang="ko-KR" altLang="en-US" dirty="0"/>
              <a:t>해당 속성에는 </a:t>
            </a:r>
            <a:r>
              <a:rPr lang="en-US" altLang="ko-KR" dirty="0"/>
              <a:t>JS</a:t>
            </a:r>
            <a:r>
              <a:rPr lang="ko-KR" altLang="en-US" dirty="0"/>
              <a:t>가 들어가야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공식 문서에 게재되어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예시로</a:t>
            </a:r>
            <a:r>
              <a:rPr lang="en-US" altLang="ko-KR" dirty="0"/>
              <a:t>, </a:t>
            </a:r>
            <a:r>
              <a:rPr lang="ko-KR" altLang="en-US" dirty="0"/>
              <a:t>태그 내부에 </a:t>
            </a:r>
            <a:r>
              <a:rPr lang="en-US" altLang="ko-KR" dirty="0"/>
              <a:t>style </a:t>
            </a:r>
            <a:r>
              <a:rPr lang="ko-KR" altLang="en-US" dirty="0"/>
              <a:t>속성이 있으면</a:t>
            </a:r>
            <a:r>
              <a:rPr lang="en-US" altLang="ko-KR" dirty="0"/>
              <a:t> style </a:t>
            </a:r>
            <a:r>
              <a:rPr lang="ko-KR" altLang="en-US" dirty="0"/>
              <a:t>속성에는 반드시 </a:t>
            </a:r>
            <a:r>
              <a:rPr lang="en-US" altLang="ko-KR" dirty="0"/>
              <a:t>CSS</a:t>
            </a:r>
            <a:r>
              <a:rPr lang="ko-KR" altLang="en-US" dirty="0"/>
              <a:t>가 들어가야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6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EE04-5A41-7F7A-1CD2-3D04BEBD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A8D06-DB65-7BCB-F12F-111CBE94FE10}"/>
              </a:ext>
            </a:extLst>
          </p:cNvPr>
          <p:cNvSpPr txBox="1"/>
          <p:nvPr/>
        </p:nvSpPr>
        <p:spPr>
          <a:xfrm>
            <a:off x="4552156" y="2767281"/>
            <a:ext cx="308770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(7:20)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12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1987-21A5-9A2C-1859-8D827C0E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5179-0779-992E-8AAA-0A80537F11A6}"/>
              </a:ext>
            </a:extLst>
          </p:cNvPr>
          <p:cNvSpPr txBox="1"/>
          <p:nvPr/>
        </p:nvSpPr>
        <p:spPr>
          <a:xfrm>
            <a:off x="132866" y="102909"/>
            <a:ext cx="148951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(7:20)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이유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DA798-198E-C7BA-EB5A-229F4B5C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394" y="1702349"/>
            <a:ext cx="4203916" cy="4178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BBE0A-0537-5C0D-B570-4D1A187A4045}"/>
              </a:ext>
            </a:extLst>
          </p:cNvPr>
          <p:cNvSpPr txBox="1"/>
          <p:nvPr/>
        </p:nvSpPr>
        <p:spPr>
          <a:xfrm>
            <a:off x="132866" y="1613733"/>
            <a:ext cx="613821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이미지에서 </a:t>
            </a:r>
            <a:r>
              <a:rPr lang="en-US" altLang="ko-KR" dirty="0"/>
              <a:t>night</a:t>
            </a:r>
            <a:r>
              <a:rPr lang="ko-KR" altLang="en-US" dirty="0"/>
              <a:t>을 누르면 배경이 검은색으로 바뀐다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day</a:t>
            </a:r>
            <a:r>
              <a:rPr lang="ko-KR" altLang="en-US" dirty="0"/>
              <a:t>를 누르면 배경이 흰색으로 바뀐다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JS</a:t>
            </a:r>
            <a:r>
              <a:rPr lang="ko-KR" altLang="en-US" dirty="0"/>
              <a:t>로 구현한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JS</a:t>
            </a:r>
            <a:r>
              <a:rPr lang="ko-KR" altLang="en-US" dirty="0"/>
              <a:t>는 </a:t>
            </a:r>
            <a:r>
              <a:rPr lang="en-US" altLang="ko-KR" dirty="0"/>
              <a:t>HTML</a:t>
            </a:r>
            <a:r>
              <a:rPr lang="ko-KR" altLang="en-US" dirty="0"/>
              <a:t>을 제어한다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을 제어하기 위해서 </a:t>
            </a:r>
            <a:r>
              <a:rPr lang="en-US" altLang="ko-KR" dirty="0"/>
              <a:t>JS</a:t>
            </a:r>
            <a:r>
              <a:rPr lang="ko-KR" altLang="en-US" dirty="0"/>
              <a:t>를 사용한다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860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B77F-F419-31FA-40FF-D8CC6227E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D37617-9B60-FF33-A113-A62D4E7D596B}"/>
              </a:ext>
            </a:extLst>
          </p:cNvPr>
          <p:cNvSpPr txBox="1"/>
          <p:nvPr/>
        </p:nvSpPr>
        <p:spPr>
          <a:xfrm>
            <a:off x="2852975" y="2767281"/>
            <a:ext cx="648607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위에서 동작한다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08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67A8-AFBB-3E2E-1315-DA9CCDE5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9940D-B069-D28E-1BBA-A8EFC02ACFE8}"/>
              </a:ext>
            </a:extLst>
          </p:cNvPr>
          <p:cNvSpPr txBox="1"/>
          <p:nvPr/>
        </p:nvSpPr>
        <p:spPr>
          <a:xfrm>
            <a:off x="173077" y="181736"/>
            <a:ext cx="301717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위에서 동작한다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3F57-9925-39AC-4FE7-62A3DC4B4B16}"/>
              </a:ext>
            </a:extLst>
          </p:cNvPr>
          <p:cNvSpPr txBox="1"/>
          <p:nvPr/>
        </p:nvSpPr>
        <p:spPr>
          <a:xfrm>
            <a:off x="173077" y="969579"/>
            <a:ext cx="925535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은 다른 문법이다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그런데 </a:t>
            </a:r>
            <a:r>
              <a:rPr lang="en-US" altLang="ko-KR" dirty="0"/>
              <a:t>HTML</a:t>
            </a:r>
            <a:r>
              <a:rPr lang="ko-KR" altLang="en-US" dirty="0"/>
              <a:t>코드 내부에 </a:t>
            </a:r>
            <a:r>
              <a:rPr lang="en-US" altLang="ko-KR" dirty="0"/>
              <a:t>JS</a:t>
            </a:r>
            <a:r>
              <a:rPr lang="ko-KR" altLang="en-US" dirty="0"/>
              <a:t>코드를 넣어서 서로 상호작용 하도록 만들어야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서로 다른 두 언어를 유기적으로 연결하는 방법은 아래와 같다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코드 작성 </a:t>
            </a:r>
            <a:r>
              <a:rPr lang="en-US" altLang="ko-KR" dirty="0"/>
              <a:t>(</a:t>
            </a:r>
            <a:r>
              <a:rPr lang="ko-KR" altLang="en-US" dirty="0"/>
              <a:t>이게</a:t>
            </a:r>
            <a:r>
              <a:rPr lang="en-US" altLang="ko-KR" dirty="0"/>
              <a:t> </a:t>
            </a:r>
            <a:r>
              <a:rPr lang="ko-KR" altLang="en-US" dirty="0"/>
              <a:t>베이스이다</a:t>
            </a:r>
            <a:r>
              <a:rPr lang="en-US" altLang="ko-KR" dirty="0"/>
              <a:t>. </a:t>
            </a:r>
            <a:r>
              <a:rPr lang="ko-KR" altLang="en-US" dirty="0"/>
              <a:t>운동장 역할을 함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</a:t>
            </a:r>
            <a:r>
              <a:rPr lang="en-US" altLang="ko-KR" dirty="0"/>
              <a:t>&lt;script&gt; &lt;/script&gt;</a:t>
            </a:r>
            <a:r>
              <a:rPr lang="ko-KR" altLang="en-US" dirty="0"/>
              <a:t>라는 태그를 작성함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&lt;script&gt;</a:t>
            </a:r>
            <a:r>
              <a:rPr lang="ko-KR" altLang="en-US" dirty="0"/>
              <a:t>여기에다가 </a:t>
            </a:r>
            <a:r>
              <a:rPr lang="en-US" altLang="ko-KR" dirty="0"/>
              <a:t>JS</a:t>
            </a:r>
            <a:r>
              <a:rPr lang="ko-KR" altLang="en-US" dirty="0"/>
              <a:t>코드를 넣으면 됨</a:t>
            </a:r>
            <a:r>
              <a:rPr lang="en-US" altLang="ko-KR" dirty="0"/>
              <a:t>&lt;/script&gt;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브라우저는 </a:t>
            </a:r>
            <a:r>
              <a:rPr lang="en-US" altLang="ko-KR" dirty="0"/>
              <a:t>HTML</a:t>
            </a:r>
            <a:r>
              <a:rPr lang="ko-KR" altLang="en-US" dirty="0"/>
              <a:t>코드를 읽다가 </a:t>
            </a:r>
            <a:r>
              <a:rPr lang="en-US" altLang="ko-KR" dirty="0"/>
              <a:t>&lt;script&gt;</a:t>
            </a:r>
            <a:r>
              <a:rPr lang="ko-KR" altLang="en-US" dirty="0"/>
              <a:t>를 만나면 브라우저는 아래와 같이 생각함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아</a:t>
            </a:r>
            <a:r>
              <a:rPr lang="en-US" altLang="ko-KR" dirty="0"/>
              <a:t>! </a:t>
            </a:r>
            <a:r>
              <a:rPr lang="ko-KR" altLang="en-US" dirty="0"/>
              <a:t>지금부터 </a:t>
            </a:r>
            <a:r>
              <a:rPr lang="en-US" altLang="ko-KR" dirty="0"/>
              <a:t>JS</a:t>
            </a:r>
            <a:r>
              <a:rPr lang="ko-KR" altLang="en-US" dirty="0"/>
              <a:t>코드가 나오는구나</a:t>
            </a:r>
            <a:r>
              <a:rPr lang="en-US" altLang="ko-KR" dirty="0"/>
              <a:t>!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그러고는 </a:t>
            </a:r>
            <a:r>
              <a:rPr lang="en-US" altLang="ko-KR" dirty="0"/>
              <a:t>JS</a:t>
            </a:r>
            <a:r>
              <a:rPr lang="ko-KR" altLang="en-US" dirty="0"/>
              <a:t>코드를 해독할 준비를 하고 해독을 시작함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&lt;/script&gt;</a:t>
            </a:r>
            <a:r>
              <a:rPr lang="ko-KR" altLang="en-US" dirty="0"/>
              <a:t>를 만나면 </a:t>
            </a:r>
            <a:r>
              <a:rPr lang="en-US" altLang="ko-KR" dirty="0"/>
              <a:t>JS</a:t>
            </a:r>
            <a:r>
              <a:rPr lang="ko-KR" altLang="en-US" dirty="0"/>
              <a:t>코드를 해독하는 일을 그만두고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HTML</a:t>
            </a:r>
            <a:r>
              <a:rPr lang="ko-KR" altLang="en-US" dirty="0"/>
              <a:t>문법을 해독함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EE48BC-6678-24C4-01EF-9CD11F4A58CD}"/>
              </a:ext>
            </a:extLst>
          </p:cNvPr>
          <p:cNvGrpSpPr/>
          <p:nvPr/>
        </p:nvGrpSpPr>
        <p:grpSpPr>
          <a:xfrm>
            <a:off x="9193028" y="3588638"/>
            <a:ext cx="2825895" cy="3149762"/>
            <a:chOff x="9193028" y="3588638"/>
            <a:chExt cx="2825895" cy="3149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0010E2-9DBB-0BF1-6134-9C451465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3028" y="3588638"/>
              <a:ext cx="2825895" cy="314976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CD9118-CC0E-1384-77BD-AF4E9B86F93E}"/>
                </a:ext>
              </a:extLst>
            </p:cNvPr>
            <p:cNvSpPr/>
            <p:nvPr/>
          </p:nvSpPr>
          <p:spPr>
            <a:xfrm>
              <a:off x="9791512" y="5333543"/>
              <a:ext cx="1047282" cy="72829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63906B-5DC6-4E4B-D3B1-81B33E876940}"/>
              </a:ext>
            </a:extLst>
          </p:cNvPr>
          <p:cNvSpPr txBox="1"/>
          <p:nvPr/>
        </p:nvSpPr>
        <p:spPr>
          <a:xfrm>
            <a:off x="3980792" y="4777318"/>
            <a:ext cx="51676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코드 내부에 </a:t>
            </a:r>
            <a:r>
              <a:rPr lang="en-US" altLang="ko-KR" dirty="0"/>
              <a:t>&lt;script&gt;</a:t>
            </a:r>
            <a:r>
              <a:rPr lang="ko-KR" altLang="en-US" dirty="0"/>
              <a:t>를 작성한 모습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121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FAF9-BCE4-F796-E727-EEEDBE14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337F30-7BE3-C44B-3AFC-BE2A175C5CA3}"/>
              </a:ext>
            </a:extLst>
          </p:cNvPr>
          <p:cNvSpPr txBox="1"/>
          <p:nvPr/>
        </p:nvSpPr>
        <p:spPr>
          <a:xfrm>
            <a:off x="998305" y="2767281"/>
            <a:ext cx="1019542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버튼을 눌렀을 때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경고창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‘hi’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뜨도록 만들기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43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42AC6-EE3A-273D-FBF9-24906220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74A51-012C-C58B-2FD8-24A95A7BCA84}"/>
              </a:ext>
            </a:extLst>
          </p:cNvPr>
          <p:cNvSpPr txBox="1"/>
          <p:nvPr/>
        </p:nvSpPr>
        <p:spPr>
          <a:xfrm>
            <a:off x="153047" y="126557"/>
            <a:ext cx="468109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버튼을 눌렀을 때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경고창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‘hi’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뜨도록 만들기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4F031B-D7A4-721A-7665-488B445AA359}"/>
              </a:ext>
            </a:extLst>
          </p:cNvPr>
          <p:cNvGrpSpPr/>
          <p:nvPr/>
        </p:nvGrpSpPr>
        <p:grpSpPr>
          <a:xfrm>
            <a:off x="153047" y="1071335"/>
            <a:ext cx="5550185" cy="2476627"/>
            <a:chOff x="153047" y="1071335"/>
            <a:chExt cx="5550185" cy="24766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D4694D-4619-0C15-76FE-731FA08B9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47" y="1071335"/>
              <a:ext cx="5550185" cy="24766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D115A5-FCAE-E1C0-D77D-2269C134F06F}"/>
                </a:ext>
              </a:extLst>
            </p:cNvPr>
            <p:cNvSpPr/>
            <p:nvPr/>
          </p:nvSpPr>
          <p:spPr>
            <a:xfrm>
              <a:off x="600215" y="2527281"/>
              <a:ext cx="4941363" cy="72829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4061B6-5B0F-E0A4-BD40-3EDCAA45978B}"/>
              </a:ext>
            </a:extLst>
          </p:cNvPr>
          <p:cNvSpPr txBox="1"/>
          <p:nvPr/>
        </p:nvSpPr>
        <p:spPr>
          <a:xfrm>
            <a:off x="153047" y="3736428"/>
            <a:ext cx="34980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경고창</a:t>
            </a:r>
            <a:r>
              <a:rPr lang="ko-KR" altLang="en-US" dirty="0"/>
              <a:t> 띄우기 명령어 </a:t>
            </a:r>
            <a:r>
              <a:rPr lang="en-US" altLang="ko-KR" dirty="0"/>
              <a:t>= alert </a:t>
            </a:r>
          </a:p>
        </p:txBody>
      </p:sp>
    </p:spTree>
    <p:extLst>
      <p:ext uri="{BB962C8B-B14F-4D97-AF65-F5344CB8AC3E}">
        <p14:creationId xmlns:p14="http://schemas.microsoft.com/office/powerpoint/2010/main" val="8939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3355-7B55-1DA9-3998-B4D588BD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9D6A83-F488-644D-4D1A-75E466FEEFFF}"/>
              </a:ext>
            </a:extLst>
          </p:cNvPr>
          <p:cNvSpPr txBox="1"/>
          <p:nvPr/>
        </p:nvSpPr>
        <p:spPr>
          <a:xfrm>
            <a:off x="1471996" y="2767281"/>
            <a:ext cx="92480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코드를 인식하는 경우 두번째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1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D827F-5F86-F562-9E49-32E4BF82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26EB75-1EED-4A84-09EF-1BF2B6A548A5}"/>
              </a:ext>
            </a:extLst>
          </p:cNvPr>
          <p:cNvSpPr txBox="1"/>
          <p:nvPr/>
        </p:nvSpPr>
        <p:spPr>
          <a:xfrm>
            <a:off x="151814" y="134439"/>
            <a:ext cx="425789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코드를 인식하는 경우 두번째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7AB7B-9F6C-165D-2587-53CC30997BE8}"/>
              </a:ext>
            </a:extLst>
          </p:cNvPr>
          <p:cNvSpPr txBox="1"/>
          <p:nvPr/>
        </p:nvSpPr>
        <p:spPr>
          <a:xfrm>
            <a:off x="151814" y="977462"/>
            <a:ext cx="61638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&lt;script&gt;</a:t>
            </a:r>
            <a:r>
              <a:rPr lang="ko-KR" altLang="en-US" dirty="0"/>
              <a:t>태그를 만났을 경우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태그 내부에서 </a:t>
            </a:r>
            <a:r>
              <a:rPr lang="en-US" altLang="ko-KR" dirty="0"/>
              <a:t>onclick</a:t>
            </a:r>
            <a:r>
              <a:rPr lang="ko-KR" altLang="en-US" dirty="0"/>
              <a:t>이라는 속성을 만났을 경우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8A2D3-918F-F948-2A95-C8A52C9D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6" y="2540739"/>
            <a:ext cx="4540483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3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511545" y="3075057"/>
            <a:ext cx="11689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069AB-0616-8098-4CF0-B0DC2B25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C5F2C3-6935-8F5C-4341-B3E7A897A210}"/>
              </a:ext>
            </a:extLst>
          </p:cNvPr>
          <p:cNvSpPr txBox="1"/>
          <p:nvPr/>
        </p:nvSpPr>
        <p:spPr>
          <a:xfrm>
            <a:off x="2654213" y="2767281"/>
            <a:ext cx="688361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(3:40)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웹브라우저에서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이벤트의 의미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814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FA02-8871-D65C-3147-7CE6E077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01D0C0-5A5C-4EBC-2903-41D507ED4BCF}"/>
              </a:ext>
            </a:extLst>
          </p:cNvPr>
          <p:cNvSpPr txBox="1"/>
          <p:nvPr/>
        </p:nvSpPr>
        <p:spPr>
          <a:xfrm>
            <a:off x="155066" y="150205"/>
            <a:ext cx="319510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(3:40)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웹브라우저에서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이벤트의 의미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84B9D-4B48-8BA5-4597-3DE42E2364AA}"/>
              </a:ext>
            </a:extLst>
          </p:cNvPr>
          <p:cNvSpPr txBox="1"/>
          <p:nvPr/>
        </p:nvSpPr>
        <p:spPr>
          <a:xfrm>
            <a:off x="155066" y="1119353"/>
            <a:ext cx="1042484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클릭 </a:t>
            </a:r>
            <a:r>
              <a:rPr lang="en-US" altLang="ko-KR" dirty="0"/>
              <a:t>/ </a:t>
            </a:r>
            <a:r>
              <a:rPr lang="ko-KR" altLang="en-US" dirty="0"/>
              <a:t>특정 </a:t>
            </a:r>
            <a:r>
              <a:rPr lang="en-US" altLang="ko-KR" dirty="0"/>
              <a:t>key</a:t>
            </a:r>
            <a:r>
              <a:rPr lang="ko-KR" altLang="en-US" dirty="0"/>
              <a:t>누르기 등등 사용자가 브라우저상에서 어떤 동작을 하는 것을 이벤트라고 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는 대부분의 이벤트 상황에서 동작할 수 있게 만드는 코드가 존재한다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예를 들면 사용자가 마우스를 클릭했을 때 사용하는 함수 </a:t>
            </a:r>
            <a:r>
              <a:rPr lang="en-US" altLang="ko-KR" dirty="0"/>
              <a:t>= onclick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&lt;input type=“text”&gt;</a:t>
            </a:r>
            <a:r>
              <a:rPr lang="ko-KR" altLang="en-US" dirty="0"/>
              <a:t>의 내용이 변경됐을 경우 실행되는 함수 </a:t>
            </a:r>
            <a:r>
              <a:rPr lang="en-US" altLang="ko-KR" dirty="0"/>
              <a:t>= </a:t>
            </a:r>
            <a:r>
              <a:rPr lang="en-US" altLang="ko-KR" dirty="0" err="1"/>
              <a:t>onchange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사용자가 특정 행동을 했을 경우를 </a:t>
            </a:r>
            <a:r>
              <a:rPr lang="en-US" altLang="ko-KR" dirty="0"/>
              <a:t>‘</a:t>
            </a:r>
            <a:r>
              <a:rPr lang="ko-KR" altLang="en-US" dirty="0"/>
              <a:t>이벤트가 발생됐다</a:t>
            </a:r>
            <a:r>
              <a:rPr lang="en-US" altLang="ko-KR" dirty="0"/>
              <a:t>’</a:t>
            </a:r>
            <a:r>
              <a:rPr lang="ko-KR" altLang="en-US" dirty="0"/>
              <a:t> 라고 말하고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는 이런 이벤트가 발생할 때마다 동작할 기능들을 </a:t>
            </a:r>
            <a:r>
              <a:rPr lang="en-US" altLang="ko-KR" dirty="0"/>
              <a:t>JS</a:t>
            </a:r>
            <a:r>
              <a:rPr lang="ko-KR" altLang="en-US" dirty="0"/>
              <a:t>를 통해서 구현하는 것이다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참고로 모든 이벤트 함수를 알필요는 없다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그냥 모르면 </a:t>
            </a:r>
            <a:r>
              <a:rPr lang="ko-KR" altLang="en-US" dirty="0" err="1"/>
              <a:t>구글링해서</a:t>
            </a:r>
            <a:r>
              <a:rPr lang="ko-KR" altLang="en-US" dirty="0"/>
              <a:t> 찾아보고 </a:t>
            </a:r>
            <a:r>
              <a:rPr lang="en-US" altLang="ko-KR" dirty="0" err="1"/>
              <a:t>VSCode</a:t>
            </a:r>
            <a:r>
              <a:rPr lang="ko-KR" altLang="en-US" dirty="0"/>
              <a:t>로 이동하여 작성하면 대부분 자동완성을 진행해준다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578BE-05D9-E068-057E-F8131D43BAA6}"/>
              </a:ext>
            </a:extLst>
          </p:cNvPr>
          <p:cNvSpPr txBox="1"/>
          <p:nvPr/>
        </p:nvSpPr>
        <p:spPr>
          <a:xfrm>
            <a:off x="155066" y="4039731"/>
            <a:ext cx="102707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흐름도에 대해서 알아보자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사용자가 이벤트를 발생시킨다 </a:t>
            </a:r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onclick</a:t>
            </a:r>
            <a:r>
              <a:rPr lang="ko-KR" altLang="en-US" dirty="0"/>
              <a:t>이라고 하자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 onclick </a:t>
            </a:r>
            <a:r>
              <a:rPr lang="ko-KR" altLang="en-US" dirty="0"/>
              <a:t>내부에 있는 </a:t>
            </a:r>
            <a:r>
              <a:rPr lang="en-US" altLang="ko-KR" dirty="0"/>
              <a:t>JS</a:t>
            </a:r>
            <a:r>
              <a:rPr lang="ko-KR" altLang="en-US" dirty="0"/>
              <a:t>가 실행된다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우린 아직 </a:t>
            </a:r>
            <a:r>
              <a:rPr lang="en-US" altLang="ko-KR" dirty="0"/>
              <a:t>JS</a:t>
            </a:r>
            <a:r>
              <a:rPr lang="ko-KR" altLang="en-US" dirty="0"/>
              <a:t>를 짜지 않았다</a:t>
            </a:r>
            <a:r>
              <a:rPr lang="en-US" altLang="ko-KR" dirty="0"/>
              <a:t>. </a:t>
            </a:r>
            <a:r>
              <a:rPr lang="ko-KR" altLang="en-US" dirty="0"/>
              <a:t>아무 기능도 없음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onclick </a:t>
            </a:r>
            <a:r>
              <a:rPr lang="ko-KR" altLang="en-US" dirty="0"/>
              <a:t>이벤트가 일어났을 경우 일어나야 할 일을 </a:t>
            </a:r>
            <a:r>
              <a:rPr lang="en-US" altLang="ko-KR" dirty="0"/>
              <a:t>JS</a:t>
            </a:r>
            <a:r>
              <a:rPr lang="ko-KR" altLang="en-US" dirty="0"/>
              <a:t>코드로 적는 법을 배워야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29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F7E0-C3BF-05D8-4423-45D5905E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34E1E9-6674-CB71-7079-C35DC08393BD}"/>
              </a:ext>
            </a:extLst>
          </p:cNvPr>
          <p:cNvSpPr txBox="1"/>
          <p:nvPr/>
        </p:nvSpPr>
        <p:spPr>
          <a:xfrm>
            <a:off x="2337623" y="2767281"/>
            <a:ext cx="75168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브라우저에서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사용해보기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55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F60D-5262-7721-7380-94EBB189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BBDB34-FA34-B3CC-7DE7-72B8EC913435}"/>
              </a:ext>
            </a:extLst>
          </p:cNvPr>
          <p:cNvSpPr txBox="1"/>
          <p:nvPr/>
        </p:nvSpPr>
        <p:spPr>
          <a:xfrm>
            <a:off x="122759" y="205384"/>
            <a:ext cx="348044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브라우저에서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사용해보기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425ED-4755-F45D-F5B9-332043B466A0}"/>
              </a:ext>
            </a:extLst>
          </p:cNvPr>
          <p:cNvSpPr txBox="1"/>
          <p:nvPr/>
        </p:nvSpPr>
        <p:spPr>
          <a:xfrm>
            <a:off x="122759" y="1040525"/>
            <a:ext cx="10451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JS</a:t>
            </a:r>
            <a:r>
              <a:rPr lang="ko-KR" altLang="en-US" dirty="0"/>
              <a:t>를 사용하고 싶은 경우가 발생할 수도 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특정 문장이 몇 글자로 이루어졌는지 궁금할 때</a:t>
            </a:r>
            <a:r>
              <a:rPr lang="en-US" altLang="ko-KR" dirty="0"/>
              <a:t>, </a:t>
            </a:r>
            <a:r>
              <a:rPr lang="ko-KR" altLang="en-US" dirty="0"/>
              <a:t>이 방법을 사용해도 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f12 </a:t>
            </a:r>
            <a:r>
              <a:rPr lang="ko-KR" altLang="en-US" dirty="0"/>
              <a:t>클릭 </a:t>
            </a:r>
            <a:r>
              <a:rPr lang="en-US" altLang="ko-KR" dirty="0"/>
              <a:t>&gt; Console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원하는 문자 드래그 </a:t>
            </a:r>
            <a:r>
              <a:rPr lang="en-US" altLang="ko-KR" dirty="0"/>
              <a:t>&gt; </a:t>
            </a:r>
            <a:r>
              <a:rPr lang="ko-KR" altLang="en-US" dirty="0"/>
              <a:t>원하는 문자 끝과 끝 사이에 </a:t>
            </a:r>
            <a:r>
              <a:rPr lang="en-US" altLang="ko-KR" dirty="0"/>
              <a:t>(‘)</a:t>
            </a:r>
            <a:r>
              <a:rPr lang="ko-KR" altLang="en-US" dirty="0"/>
              <a:t>넣기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마지막</a:t>
            </a:r>
            <a:r>
              <a:rPr lang="en-US" altLang="ko-KR" dirty="0"/>
              <a:t>(‘)</a:t>
            </a:r>
            <a:r>
              <a:rPr lang="ko-KR" altLang="en-US" dirty="0"/>
              <a:t>뒤에 </a:t>
            </a:r>
            <a:r>
              <a:rPr lang="en-US" altLang="ko-KR" dirty="0"/>
              <a:t>.length </a:t>
            </a:r>
            <a:r>
              <a:rPr lang="ko-KR" altLang="en-US" dirty="0" err="1"/>
              <a:t>적어넣고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모든 문자열을 </a:t>
            </a:r>
            <a:r>
              <a:rPr lang="en-US" altLang="ko-KR" dirty="0"/>
              <a:t>alert</a:t>
            </a:r>
            <a:r>
              <a:rPr lang="ko-KR" altLang="en-US" dirty="0"/>
              <a:t>로 감싸기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/>
              <a:t>f12 &gt; Console</a:t>
            </a:r>
            <a:r>
              <a:rPr lang="ko-KR" altLang="en-US" dirty="0"/>
              <a:t>에서 작성한 </a:t>
            </a:r>
            <a:r>
              <a:rPr lang="en-US" altLang="ko-KR" dirty="0"/>
              <a:t>JS</a:t>
            </a:r>
            <a:r>
              <a:rPr lang="ko-KR" altLang="en-US" dirty="0"/>
              <a:t>문법은 현 브라우저에 원래부터 있던 </a:t>
            </a:r>
            <a:r>
              <a:rPr lang="en-US" altLang="ko-KR" dirty="0"/>
              <a:t>JS</a:t>
            </a:r>
            <a:r>
              <a:rPr lang="ko-KR" altLang="en-US" dirty="0" err="1"/>
              <a:t>코드마냥</a:t>
            </a:r>
            <a:r>
              <a:rPr lang="ko-KR" altLang="en-US" dirty="0"/>
              <a:t> 동작한다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열어보기 힘들 경우</a:t>
            </a:r>
            <a:r>
              <a:rPr lang="en-US" altLang="ko-KR" dirty="0"/>
              <a:t>, </a:t>
            </a:r>
            <a:r>
              <a:rPr lang="ko-KR" altLang="en-US" dirty="0"/>
              <a:t>해당 콘솔에서 </a:t>
            </a:r>
            <a:r>
              <a:rPr lang="en-US" altLang="ko-KR" dirty="0"/>
              <a:t>JS</a:t>
            </a:r>
            <a:r>
              <a:rPr lang="ko-KR" altLang="en-US" dirty="0"/>
              <a:t>를 삽입하여 테스트 해보는 것도 방법이 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D55165-073F-B267-A14F-743261ECA5CB}"/>
              </a:ext>
            </a:extLst>
          </p:cNvPr>
          <p:cNvGrpSpPr/>
          <p:nvPr/>
        </p:nvGrpSpPr>
        <p:grpSpPr>
          <a:xfrm>
            <a:off x="122759" y="3260660"/>
            <a:ext cx="7128069" cy="3229906"/>
            <a:chOff x="122759" y="2958910"/>
            <a:chExt cx="7128069" cy="32299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784087-ED7A-39AD-15C1-7D4D39B3D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59" y="2958910"/>
              <a:ext cx="7128069" cy="3229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1796CD-F551-73A2-9720-6C742AD162E9}"/>
                </a:ext>
              </a:extLst>
            </p:cNvPr>
            <p:cNvSpPr/>
            <p:nvPr/>
          </p:nvSpPr>
          <p:spPr>
            <a:xfrm>
              <a:off x="122759" y="5317778"/>
              <a:ext cx="7128069" cy="8710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1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AC13-C2DB-7A6D-31E5-74BFA3F8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21F723-5F65-4DF6-87D6-835CB54E827B}"/>
              </a:ext>
            </a:extLst>
          </p:cNvPr>
          <p:cNvSpPr txBox="1"/>
          <p:nvPr/>
        </p:nvSpPr>
        <p:spPr>
          <a:xfrm>
            <a:off x="4737318" y="2767281"/>
            <a:ext cx="27174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+ ESC</a:t>
            </a:r>
          </a:p>
        </p:txBody>
      </p:sp>
    </p:spTree>
    <p:extLst>
      <p:ext uri="{BB962C8B-B14F-4D97-AF65-F5344CB8AC3E}">
        <p14:creationId xmlns:p14="http://schemas.microsoft.com/office/powerpoint/2010/main" val="17948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4D30-3AF4-6525-43C5-59A0949E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7F8A02-1B9A-F418-D299-00D406366F79}"/>
              </a:ext>
            </a:extLst>
          </p:cNvPr>
          <p:cNvSpPr txBox="1"/>
          <p:nvPr/>
        </p:nvSpPr>
        <p:spPr>
          <a:xfrm>
            <a:off x="239083" y="158088"/>
            <a:ext cx="132440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+ ESC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7D291-42EE-E8B9-EC0B-17DA35C3E840}"/>
              </a:ext>
            </a:extLst>
          </p:cNvPr>
          <p:cNvSpPr txBox="1"/>
          <p:nvPr/>
        </p:nvSpPr>
        <p:spPr>
          <a:xfrm>
            <a:off x="239083" y="977463"/>
            <a:ext cx="101489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 오픈 </a:t>
            </a:r>
            <a:r>
              <a:rPr lang="en-US" altLang="ko-KR" dirty="0"/>
              <a:t>&gt; F12 </a:t>
            </a:r>
            <a:r>
              <a:rPr lang="ko-KR" altLang="en-US" dirty="0"/>
              <a:t>클릭 </a:t>
            </a:r>
            <a:r>
              <a:rPr lang="en-US" altLang="ko-KR" dirty="0"/>
              <a:t>&gt; Elements </a:t>
            </a:r>
            <a:r>
              <a:rPr lang="ko-KR" altLang="en-US" dirty="0"/>
              <a:t>탭으로 이동 </a:t>
            </a:r>
            <a:r>
              <a:rPr lang="en-US" altLang="ko-KR" dirty="0"/>
              <a:t>&gt; ESC </a:t>
            </a:r>
            <a:r>
              <a:rPr lang="ko-KR" altLang="en-US" dirty="0"/>
              <a:t>계속 눌러보기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</a:t>
            </a:r>
            <a:r>
              <a:rPr lang="en-US" altLang="ko-KR" dirty="0"/>
              <a:t>Console</a:t>
            </a:r>
            <a:r>
              <a:rPr lang="ko-KR" altLang="en-US" dirty="0"/>
              <a:t>창이 열렸다</a:t>
            </a:r>
            <a:r>
              <a:rPr lang="en-US" altLang="ko-KR" dirty="0"/>
              <a:t>~ </a:t>
            </a:r>
            <a:r>
              <a:rPr lang="ko-KR" altLang="en-US" dirty="0"/>
              <a:t>닫혔다 </a:t>
            </a:r>
            <a:r>
              <a:rPr lang="ko-KR" altLang="en-US" dirty="0" err="1"/>
              <a:t>하는걸</a:t>
            </a:r>
            <a:r>
              <a:rPr lang="ko-KR" altLang="en-US" dirty="0"/>
              <a:t> 볼 수 있음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콘솔탭을</a:t>
            </a:r>
            <a:r>
              <a:rPr lang="ko-KR" altLang="en-US" dirty="0"/>
              <a:t> 누르면 콘솔만 나오는데</a:t>
            </a:r>
            <a:r>
              <a:rPr lang="en-US" altLang="ko-KR" dirty="0"/>
              <a:t>, HTML</a:t>
            </a:r>
            <a:r>
              <a:rPr lang="ko-KR" altLang="en-US" dirty="0"/>
              <a:t>태그와 같이 </a:t>
            </a:r>
            <a:r>
              <a:rPr lang="en-US" altLang="ko-KR" dirty="0"/>
              <a:t>Console</a:t>
            </a:r>
            <a:r>
              <a:rPr lang="ko-KR" altLang="en-US" dirty="0"/>
              <a:t>을 이용하고 싶을 경우 사용하면 됨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2F295B-ACA3-565B-F61B-9D50883E3FD5}"/>
              </a:ext>
            </a:extLst>
          </p:cNvPr>
          <p:cNvGrpSpPr/>
          <p:nvPr/>
        </p:nvGrpSpPr>
        <p:grpSpPr>
          <a:xfrm>
            <a:off x="318466" y="2350836"/>
            <a:ext cx="9405906" cy="4244964"/>
            <a:chOff x="318466" y="2350836"/>
            <a:chExt cx="9405906" cy="42449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9C610E-C2BE-1CA5-C820-0F639A05B2B5}"/>
                </a:ext>
              </a:extLst>
            </p:cNvPr>
            <p:cNvGrpSpPr/>
            <p:nvPr/>
          </p:nvGrpSpPr>
          <p:grpSpPr>
            <a:xfrm>
              <a:off x="328228" y="2350836"/>
              <a:ext cx="9396144" cy="4210526"/>
              <a:chOff x="328228" y="2350836"/>
              <a:chExt cx="9396144" cy="421052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F0F2E1C-F077-F363-E042-EB5E6362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8228" y="2350836"/>
                <a:ext cx="3554272" cy="421052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67311BC-E398-A793-EEFB-4A44E4FD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717" y="2747861"/>
                <a:ext cx="3981655" cy="3416476"/>
              </a:xfrm>
              <a:prstGeom prst="rect">
                <a:avLst/>
              </a:prstGeom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E7F83D1A-A7A0-69B4-2BFA-E05E2541083D}"/>
                  </a:ext>
                </a:extLst>
              </p:cNvPr>
              <p:cNvSpPr/>
              <p:nvPr/>
            </p:nvSpPr>
            <p:spPr>
              <a:xfrm>
                <a:off x="4369486" y="4278188"/>
                <a:ext cx="1008993" cy="7330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38DE22-A114-AD9F-90E6-4E66C92DDCB7}"/>
                </a:ext>
              </a:extLst>
            </p:cNvPr>
            <p:cNvSpPr/>
            <p:nvPr/>
          </p:nvSpPr>
          <p:spPr>
            <a:xfrm>
              <a:off x="318466" y="5724762"/>
              <a:ext cx="3685976" cy="8710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75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73F4-4B77-A025-4C68-CB34FF10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89105E-B2A9-AD7E-07FB-FEAF911987D4}"/>
              </a:ext>
            </a:extLst>
          </p:cNvPr>
          <p:cNvSpPr txBox="1"/>
          <p:nvPr/>
        </p:nvSpPr>
        <p:spPr>
          <a:xfrm>
            <a:off x="3492587" y="2767281"/>
            <a:ext cx="52068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각종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맛보기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19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F870-EF45-DD24-57AF-8D9D4791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22C3A2-3C68-F5DF-427F-80B731FED3C5}"/>
              </a:ext>
            </a:extLst>
          </p:cNvPr>
          <p:cNvSpPr txBox="1"/>
          <p:nvPr/>
        </p:nvSpPr>
        <p:spPr>
          <a:xfrm>
            <a:off x="153403" y="118674"/>
            <a:ext cx="244169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각종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맛보기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8B6C-37E5-1AE0-E4C9-F75A11913FE9}"/>
              </a:ext>
            </a:extLst>
          </p:cNvPr>
          <p:cNvSpPr txBox="1"/>
          <p:nvPr/>
        </p:nvSpPr>
        <p:spPr>
          <a:xfrm>
            <a:off x="551793" y="1332186"/>
            <a:ext cx="77428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bca.indexOf</a:t>
            </a:r>
            <a:r>
              <a:rPr lang="en-US" altLang="ko-KR" dirty="0"/>
              <a:t>(‘a‘)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bca</a:t>
            </a:r>
            <a:r>
              <a:rPr lang="en-US" altLang="ko-KR" dirty="0"/>
              <a:t>’</a:t>
            </a:r>
            <a:r>
              <a:rPr lang="ko-KR" altLang="en-US" dirty="0"/>
              <a:t>문자중에서 </a:t>
            </a:r>
            <a:r>
              <a:rPr lang="en-US" altLang="ko-KR" dirty="0"/>
              <a:t>a</a:t>
            </a:r>
            <a:r>
              <a:rPr lang="ko-KR" altLang="en-US" dirty="0"/>
              <a:t>는 몇 번째에 있니</a:t>
            </a:r>
            <a:r>
              <a:rPr lang="en-US" altLang="ko-KR" dirty="0"/>
              <a:t>? (</a:t>
            </a:r>
            <a:r>
              <a:rPr lang="ko-KR" altLang="en-US" dirty="0"/>
              <a:t>정답</a:t>
            </a:r>
            <a:r>
              <a:rPr lang="en-US" altLang="ko-KR" dirty="0"/>
              <a:t>:2) / 0</a:t>
            </a:r>
            <a:r>
              <a:rPr lang="ko-KR" altLang="en-US" dirty="0"/>
              <a:t>부터 시작합니다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           </a:t>
            </a:r>
            <a:r>
              <a:rPr lang="en-US" altLang="ko-KR" dirty="0" err="1"/>
              <a:t>dddd</a:t>
            </a:r>
            <a:r>
              <a:rPr lang="en-US" altLang="ko-KR" dirty="0"/>
              <a:t>            ‘.trim(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:</a:t>
            </a:r>
            <a:r>
              <a:rPr lang="en-US" altLang="ko-KR" dirty="0" err="1"/>
              <a:t>dddd</a:t>
            </a:r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띄어쓰기를 모두 지워줍니다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aaaa</a:t>
            </a:r>
            <a:r>
              <a:rPr lang="en-US" altLang="ko-KR" dirty="0"/>
              <a:t>’.length(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aaaa</a:t>
            </a:r>
            <a:r>
              <a:rPr lang="en-US" altLang="ko-KR" dirty="0"/>
              <a:t>’</a:t>
            </a:r>
            <a:r>
              <a:rPr lang="ko-KR" altLang="en-US" dirty="0"/>
              <a:t>의 글자 수를 세어줍니다</a:t>
            </a:r>
            <a:r>
              <a:rPr lang="en-US" altLang="ko-KR" dirty="0"/>
              <a:t>. (</a:t>
            </a:r>
            <a:r>
              <a:rPr lang="ko-KR" altLang="en-US" dirty="0"/>
              <a:t>띄어쓰기도 세어줍니다</a:t>
            </a:r>
            <a:r>
              <a:rPr lang="en-US" altLang="ko-KR" dirty="0"/>
              <a:t>.)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20754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519B-358D-92E4-73B2-EB4E1670E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0C36B6-AE5C-2309-AA0F-A98397424433}"/>
              </a:ext>
            </a:extLst>
          </p:cNvPr>
          <p:cNvSpPr txBox="1"/>
          <p:nvPr/>
        </p:nvSpPr>
        <p:spPr>
          <a:xfrm>
            <a:off x="4381428" y="2767281"/>
            <a:ext cx="342914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변수선언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42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9F03-520D-70CC-134A-626125D2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51071-4064-810D-86A6-FE71475043EF}"/>
              </a:ext>
            </a:extLst>
          </p:cNvPr>
          <p:cNvSpPr txBox="1"/>
          <p:nvPr/>
        </p:nvSpPr>
        <p:spPr>
          <a:xfrm>
            <a:off x="213568" y="181736"/>
            <a:ext cx="164339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변수선언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CB47B-5B54-B9AC-2542-C0B071DFA1F4}"/>
              </a:ext>
            </a:extLst>
          </p:cNvPr>
          <p:cNvSpPr txBox="1"/>
          <p:nvPr/>
        </p:nvSpPr>
        <p:spPr>
          <a:xfrm>
            <a:off x="213568" y="1072055"/>
            <a:ext cx="498796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var name = 1;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변수명</a:t>
            </a:r>
            <a:r>
              <a:rPr lang="ko-KR" altLang="en-US" dirty="0"/>
              <a:t> 앞에 </a:t>
            </a:r>
            <a:r>
              <a:rPr lang="en-US" altLang="ko-KR" dirty="0"/>
              <a:t>var </a:t>
            </a:r>
            <a:r>
              <a:rPr lang="ko-KR" altLang="en-US" dirty="0"/>
              <a:t>붙이기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숫자 </a:t>
            </a:r>
            <a:r>
              <a:rPr lang="en-US" altLang="ko-KR" dirty="0"/>
              <a:t>/ </a:t>
            </a:r>
            <a:r>
              <a:rPr lang="ko-KR" altLang="en-US" dirty="0"/>
              <a:t>문자 다 </a:t>
            </a:r>
            <a:r>
              <a:rPr lang="ko-KR" altLang="en-US" dirty="0" err="1"/>
              <a:t>필요없고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/>
              <a:t>var </a:t>
            </a:r>
            <a:r>
              <a:rPr lang="ko-KR" altLang="en-US" dirty="0"/>
              <a:t>붙이면 됨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데이터타입은 자동으로 설정해줌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8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628" y="253030"/>
            <a:ext cx="67839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3C68E-9958-10E0-A5AD-FF4651CF66C0}"/>
              </a:ext>
            </a:extLst>
          </p:cNvPr>
          <p:cNvSpPr txBox="1"/>
          <p:nvPr/>
        </p:nvSpPr>
        <p:spPr>
          <a:xfrm>
            <a:off x="221603" y="1042558"/>
            <a:ext cx="1174879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링크 </a:t>
            </a:r>
            <a:br>
              <a:rPr lang="en-US" altLang="ko-KR" dirty="0"/>
            </a:br>
            <a:r>
              <a:rPr lang="en-US" altLang="ko-KR" dirty="0"/>
              <a:t>https://www.youtube.com/watch?v=dPRtcRwKo-Y&amp;list=PLuHgQVnccGMBB348PWRN0fREzYcYgFybf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WEB2-JavaScript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강의수</a:t>
            </a:r>
            <a:r>
              <a:rPr lang="ko-KR" altLang="en-US" dirty="0"/>
              <a:t> </a:t>
            </a:r>
            <a:r>
              <a:rPr lang="en-US" altLang="ko-KR" dirty="0"/>
              <a:t>: 38</a:t>
            </a:r>
            <a:r>
              <a:rPr lang="ko-KR" altLang="en-US" dirty="0"/>
              <a:t>강의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강의자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생활코딩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251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8A82-3C02-4FB3-BDDA-60CA07412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CF7ED5-7C9C-5B8A-2ADB-07F7A8232CD3}"/>
              </a:ext>
            </a:extLst>
          </p:cNvPr>
          <p:cNvSpPr txBox="1"/>
          <p:nvPr/>
        </p:nvSpPr>
        <p:spPr>
          <a:xfrm>
            <a:off x="4286052" y="2767281"/>
            <a:ext cx="36199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필요없음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941338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13E8-1C30-2332-C5A9-78A1ECA7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CA188B-75D8-B8C3-0B36-7D43D85E185D}"/>
              </a:ext>
            </a:extLst>
          </p:cNvPr>
          <p:cNvSpPr txBox="1"/>
          <p:nvPr/>
        </p:nvSpPr>
        <p:spPr>
          <a:xfrm>
            <a:off x="3079957" y="2767281"/>
            <a:ext cx="60321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속성은 영어로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3309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40B8-5E3B-03B3-0416-250C3810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E0552-CF52-192C-A13A-B5028C62BE22}"/>
              </a:ext>
            </a:extLst>
          </p:cNvPr>
          <p:cNvSpPr txBox="1"/>
          <p:nvPr/>
        </p:nvSpPr>
        <p:spPr>
          <a:xfrm>
            <a:off x="3642452" y="2767281"/>
            <a:ext cx="490711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407311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57CE-50AF-34F4-626D-08284B7A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F593FD-D090-7678-F714-8B965018CE6F}"/>
              </a:ext>
            </a:extLst>
          </p:cNvPr>
          <p:cNvSpPr txBox="1"/>
          <p:nvPr/>
        </p:nvSpPr>
        <p:spPr>
          <a:xfrm>
            <a:off x="141886" y="158088"/>
            <a:ext cx="230704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(.)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37FF4F-1810-E115-B5FD-F14A019BE8E1}"/>
              </a:ext>
            </a:extLst>
          </p:cNvPr>
          <p:cNvGrpSpPr/>
          <p:nvPr/>
        </p:nvGrpSpPr>
        <p:grpSpPr>
          <a:xfrm>
            <a:off x="219548" y="1396745"/>
            <a:ext cx="6240363" cy="2970304"/>
            <a:chOff x="219548" y="1396745"/>
            <a:chExt cx="6240363" cy="29703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F9EB85-27B7-CD6D-0F11-236302C7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48" y="1396745"/>
              <a:ext cx="6240363" cy="297030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32E049-5B1D-B511-3BD1-2D2E0B76EFDB}"/>
                </a:ext>
              </a:extLst>
            </p:cNvPr>
            <p:cNvSpPr/>
            <p:nvPr/>
          </p:nvSpPr>
          <p:spPr>
            <a:xfrm>
              <a:off x="1122507" y="2446378"/>
              <a:ext cx="966424" cy="4544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712619-BDE0-DC32-D6BE-5E94A287CB59}"/>
              </a:ext>
            </a:extLst>
          </p:cNvPr>
          <p:cNvSpPr txBox="1"/>
          <p:nvPr/>
        </p:nvSpPr>
        <p:spPr>
          <a:xfrm>
            <a:off x="219548" y="4556235"/>
            <a:ext cx="40463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class </a:t>
            </a:r>
            <a:r>
              <a:rPr lang="ko-KR" altLang="en-US" dirty="0"/>
              <a:t>이름이 </a:t>
            </a:r>
            <a:r>
              <a:rPr lang="en-US" altLang="ko-KR" dirty="0" err="1"/>
              <a:t>js</a:t>
            </a:r>
            <a:r>
              <a:rPr lang="ko-KR" altLang="en-US" dirty="0"/>
              <a:t>인 놈들을 골라줘라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3141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C45A4-9802-C609-5A26-57229ABC6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C6CD3-861D-9116-3690-6C533D0D11B4}"/>
              </a:ext>
            </a:extLst>
          </p:cNvPr>
          <p:cNvSpPr txBox="1"/>
          <p:nvPr/>
        </p:nvSpPr>
        <p:spPr>
          <a:xfrm>
            <a:off x="4377430" y="2767281"/>
            <a:ext cx="343715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강부터 듣기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 </a:t>
            </a:r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20</a:t>
            </a:r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2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FBDD-0A34-1CC5-9630-C7BDBEED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6C7CDE-9B9D-F80D-D494-AF712623B45B}"/>
              </a:ext>
            </a:extLst>
          </p:cNvPr>
          <p:cNvSpPr txBox="1"/>
          <p:nvPr/>
        </p:nvSpPr>
        <p:spPr>
          <a:xfrm>
            <a:off x="4286050" y="2767281"/>
            <a:ext cx="36199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필요없음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47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DB5E-F517-3275-46F7-21E2B650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A8DFA-7A23-52A8-045F-EB6C7A1553AF}"/>
              </a:ext>
            </a:extLst>
          </p:cNvPr>
          <p:cNvSpPr txBox="1"/>
          <p:nvPr/>
        </p:nvSpPr>
        <p:spPr>
          <a:xfrm>
            <a:off x="5597305" y="2767281"/>
            <a:ext cx="99738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1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F15F-2922-9B2B-C9FD-842776004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4D9B10-2891-AAD0-FD28-AA8251D84CF4}"/>
              </a:ext>
            </a:extLst>
          </p:cNvPr>
          <p:cNvSpPr txBox="1"/>
          <p:nvPr/>
        </p:nvSpPr>
        <p:spPr>
          <a:xfrm>
            <a:off x="161101" y="150206"/>
            <a:ext cx="550151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672DE-D1D6-9555-D939-B50FD016908C}"/>
              </a:ext>
            </a:extLst>
          </p:cNvPr>
          <p:cNvSpPr txBox="1"/>
          <p:nvPr/>
        </p:nvSpPr>
        <p:spPr>
          <a:xfrm>
            <a:off x="140524" y="817574"/>
            <a:ext cx="595547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웹 페이지에 접속합니다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페이지가 어떤 방식으로 만들어졌는지 궁금하다면</a:t>
            </a:r>
            <a:br>
              <a:rPr lang="en-US" altLang="ko-KR" dirty="0"/>
            </a:br>
            <a:r>
              <a:rPr lang="ko-KR" altLang="en-US" dirty="0"/>
              <a:t>마우스 우 클릭 </a:t>
            </a:r>
            <a:r>
              <a:rPr lang="en-US" altLang="ko-KR" dirty="0"/>
              <a:t>&gt; </a:t>
            </a:r>
            <a:r>
              <a:rPr lang="ko-KR" altLang="en-US" dirty="0"/>
              <a:t>검사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/>
              <a:t>f12</a:t>
            </a:r>
            <a:r>
              <a:rPr lang="ko-KR" altLang="en-US" dirty="0"/>
              <a:t>버튼과 같은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680186-78F6-DA9F-2636-D43CA019B4DA}"/>
              </a:ext>
            </a:extLst>
          </p:cNvPr>
          <p:cNvGrpSpPr/>
          <p:nvPr/>
        </p:nvGrpSpPr>
        <p:grpSpPr>
          <a:xfrm>
            <a:off x="6837680" y="396719"/>
            <a:ext cx="5099312" cy="6064562"/>
            <a:chOff x="6837680" y="396719"/>
            <a:chExt cx="5099312" cy="60645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B0BFBD-CA17-2DF8-6008-B8317967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7680" y="396719"/>
              <a:ext cx="5099312" cy="6064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0EC530-2031-E16F-5C5B-1457526409C4}"/>
                </a:ext>
              </a:extLst>
            </p:cNvPr>
            <p:cNvSpPr/>
            <p:nvPr/>
          </p:nvSpPr>
          <p:spPr>
            <a:xfrm>
              <a:off x="8327105" y="4711309"/>
              <a:ext cx="1061261" cy="3336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19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BA10-39AC-B583-D852-68AA970B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E97EF4-D7B6-93BB-9864-73AF6983819C}"/>
              </a:ext>
            </a:extLst>
          </p:cNvPr>
          <p:cNvSpPr txBox="1"/>
          <p:nvPr/>
        </p:nvSpPr>
        <p:spPr>
          <a:xfrm>
            <a:off x="161101" y="150206"/>
            <a:ext cx="550151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411F3-556E-8252-9225-5CD1B0363203}"/>
              </a:ext>
            </a:extLst>
          </p:cNvPr>
          <p:cNvSpPr txBox="1"/>
          <p:nvPr/>
        </p:nvSpPr>
        <p:spPr>
          <a:xfrm>
            <a:off x="140524" y="817574"/>
            <a:ext cx="694292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Elements &gt;&gt; </a:t>
            </a:r>
            <a:r>
              <a:rPr lang="ko-KR" altLang="en-US" dirty="0"/>
              <a:t>이는 태그를 의미합니다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&lt;body&gt; / &lt;html&gt; </a:t>
            </a:r>
            <a:r>
              <a:rPr lang="ko-KR" altLang="en-US" dirty="0"/>
              <a:t>등등</a:t>
            </a:r>
            <a:r>
              <a:rPr lang="en-US" altLang="ko-KR" dirty="0"/>
              <a:t>, </a:t>
            </a:r>
            <a:r>
              <a:rPr lang="ko-KR" altLang="en-US" dirty="0"/>
              <a:t>태그가 있는 소스코드를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592CA4-6CF5-EA7A-6373-06E67369BFFD}"/>
              </a:ext>
            </a:extLst>
          </p:cNvPr>
          <p:cNvGrpSpPr/>
          <p:nvPr/>
        </p:nvGrpSpPr>
        <p:grpSpPr>
          <a:xfrm>
            <a:off x="140524" y="2669944"/>
            <a:ext cx="4845299" cy="2375022"/>
            <a:chOff x="140524" y="2669944"/>
            <a:chExt cx="4845299" cy="23750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14C031-3DA6-E4A6-8FA2-55B7B804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24" y="2669944"/>
              <a:ext cx="4845299" cy="23750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800DFF-DCCA-47DC-646F-56C452019EB5}"/>
                </a:ext>
              </a:extLst>
            </p:cNvPr>
            <p:cNvSpPr/>
            <p:nvPr/>
          </p:nvSpPr>
          <p:spPr>
            <a:xfrm>
              <a:off x="799071" y="3334407"/>
              <a:ext cx="588296" cy="3336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17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6E778-2089-8BC2-ED78-896F2FD9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81883-089C-9DC9-4C9C-9B01C4CEED01}"/>
              </a:ext>
            </a:extLst>
          </p:cNvPr>
          <p:cNvSpPr txBox="1"/>
          <p:nvPr/>
        </p:nvSpPr>
        <p:spPr>
          <a:xfrm>
            <a:off x="1512058" y="2767281"/>
            <a:ext cx="916789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분리된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 브라우저에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붙여넣는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EE9E-28EF-F398-A4A9-07D1B052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5CF185-74CC-990F-B0A2-F2E9CF0EA328}"/>
              </a:ext>
            </a:extLst>
          </p:cNvPr>
          <p:cNvSpPr txBox="1"/>
          <p:nvPr/>
        </p:nvSpPr>
        <p:spPr>
          <a:xfrm>
            <a:off x="148719" y="102909"/>
            <a:ext cx="415370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분리된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 브라우저에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붙여넣는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BF190E-212A-212C-65C2-EA8604CF40D8}"/>
              </a:ext>
            </a:extLst>
          </p:cNvPr>
          <p:cNvGrpSpPr/>
          <p:nvPr/>
        </p:nvGrpSpPr>
        <p:grpSpPr>
          <a:xfrm>
            <a:off x="529930" y="1455604"/>
            <a:ext cx="2965602" cy="3048157"/>
            <a:chOff x="529930" y="1455604"/>
            <a:chExt cx="2965602" cy="30481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BE0963-4BE4-024D-A4FC-ADD6441FE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930" y="1455604"/>
              <a:ext cx="2965602" cy="304815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1CDFF31-25F8-4555-2461-39C4BE8E5397}"/>
                </a:ext>
              </a:extLst>
            </p:cNvPr>
            <p:cNvSpPr/>
            <p:nvPr/>
          </p:nvSpPr>
          <p:spPr>
            <a:xfrm>
              <a:off x="2907236" y="1860331"/>
              <a:ext cx="245867" cy="2601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5DFEAE-7753-4A0E-D655-6CD0519E934B}"/>
                </a:ext>
              </a:extLst>
            </p:cNvPr>
            <p:cNvSpPr/>
            <p:nvPr/>
          </p:nvSpPr>
          <p:spPr>
            <a:xfrm>
              <a:off x="1538263" y="2141026"/>
              <a:ext cx="1890737" cy="318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54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967</Words>
  <Application>Microsoft Office PowerPoint</Application>
  <PresentationFormat>와이드스크린</PresentationFormat>
  <Paragraphs>145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23</cp:revision>
  <dcterms:created xsi:type="dcterms:W3CDTF">2024-01-02T01:56:48Z</dcterms:created>
  <dcterms:modified xsi:type="dcterms:W3CDTF">2024-02-21T14:15:08Z</dcterms:modified>
</cp:coreProperties>
</file>